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8" r:id="rId7"/>
    <p:sldId id="879" r:id="rId8"/>
    <p:sldId id="880" r:id="rId9"/>
    <p:sldId id="881" r:id="rId10"/>
    <p:sldId id="259" r:id="rId11"/>
    <p:sldId id="882" r:id="rId12"/>
    <p:sldId id="883" r:id="rId13"/>
    <p:sldId id="884" r:id="rId14"/>
    <p:sldId id="885" r:id="rId15"/>
    <p:sldId id="886" r:id="rId16"/>
    <p:sldId id="887" r:id="rId17"/>
    <p:sldId id="888" r:id="rId18"/>
    <p:sldId id="889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A(1a~2f)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28727" y="1341757"/>
            <a:ext cx="11384731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［语言能力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表达能力］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Hello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Peter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Long time no see.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 was wonderful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Where did you 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went to Beijing with my parents.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Tian’anmen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Square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Palace Museum and some Beijing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hutongs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Sounds great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 you eat anything special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1c9ce">
            <a:extLst>
              <a:ext uri="{FF2B5EF4-FFF2-40B4-BE49-F238E27FC236}">
                <a16:creationId xmlns:a16="http://schemas.microsoft.com/office/drawing/2014/main" id="{F1FA6583-362C-3E56-1582-C52A6234D7C4}"/>
              </a:ext>
            </a:extLst>
          </p:cNvPr>
          <p:cNvSpPr/>
          <p:nvPr/>
        </p:nvSpPr>
        <p:spPr>
          <a:xfrm>
            <a:off x="1725080" y="4766693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1501b">
            <a:extLst>
              <a:ext uri="{FF2B5EF4-FFF2-40B4-BE49-F238E27FC236}">
                <a16:creationId xmlns:a16="http://schemas.microsoft.com/office/drawing/2014/main" id="{BD68510D-07A0-B5CA-85A8-9CCA816CFFDC}"/>
              </a:ext>
            </a:extLst>
          </p:cNvPr>
          <p:cNvSpPr/>
          <p:nvPr/>
        </p:nvSpPr>
        <p:spPr>
          <a:xfrm>
            <a:off x="2402688" y="2547749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was delicious.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did you like the Palace Museum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Great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Please bring your photos to school tomorrow. Let me see them.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 problem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Not really. I only helped my grandfather on the farm.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91f14">
            <a:extLst>
              <a:ext uri="{FF2B5EF4-FFF2-40B4-BE49-F238E27FC236}">
                <a16:creationId xmlns:a16="http://schemas.microsoft.com/office/drawing/2014/main" id="{23F5AEB4-42E7-CE06-4570-3BA48A2A8F17}"/>
              </a:ext>
            </a:extLst>
          </p:cNvPr>
          <p:cNvSpPr/>
          <p:nvPr/>
        </p:nvSpPr>
        <p:spPr>
          <a:xfrm>
            <a:off x="4651312" y="4628976"/>
            <a:ext cx="11875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c1de1">
            <a:extLst>
              <a:ext uri="{FF2B5EF4-FFF2-40B4-BE49-F238E27FC236}">
                <a16:creationId xmlns:a16="http://schemas.microsoft.com/office/drawing/2014/main" id="{8477F6DF-30D2-35F3-47D0-E5CFA1B203D6}"/>
              </a:ext>
            </a:extLst>
          </p:cNvPr>
          <p:cNvSpPr/>
          <p:nvPr/>
        </p:nvSpPr>
        <p:spPr>
          <a:xfrm>
            <a:off x="3601974" y="2727024"/>
            <a:ext cx="12097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9cbb4">
            <a:extLst>
              <a:ext uri="{FF2B5EF4-FFF2-40B4-BE49-F238E27FC236}">
                <a16:creationId xmlns:a16="http://schemas.microsoft.com/office/drawing/2014/main" id="{DBFDE199-1400-B81B-082B-127168186E42}"/>
              </a:ext>
            </a:extLst>
          </p:cNvPr>
          <p:cNvSpPr/>
          <p:nvPr/>
        </p:nvSpPr>
        <p:spPr>
          <a:xfrm>
            <a:off x="2961831" y="1459056"/>
            <a:ext cx="1265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64431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How was your vacation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Did you take any photos there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weather was sunny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we took lots of photos there.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places did you visit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Did you go anywhere interesting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I ate Beijing roast duck.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What did you do on the farm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724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92753" y="1058911"/>
            <a:ext cx="11723944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自我提升］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vacation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fun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relaxing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vacation.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tips.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Decide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you’d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weeks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vacation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visit.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132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depends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money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money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vacation.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trouble.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hotel.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vacation.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hotel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sleep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relax.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hotel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online.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474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计划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activities.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activities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depends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away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money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clothes.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necessary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travel.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192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06239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 the underlined part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depends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mean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Chinese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发现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询问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考虑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取决于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many things do we have to do to have a great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vacation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Three.         B. Four.	C. Five.             D. Six.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2a6ea">
            <a:extLst>
              <a:ext uri="{FF2B5EF4-FFF2-40B4-BE49-F238E27FC236}">
                <a16:creationId xmlns:a16="http://schemas.microsoft.com/office/drawing/2014/main" id="{D6B129DA-995A-41B3-9208-F8E754E001F3}"/>
              </a:ext>
            </a:extLst>
          </p:cNvPr>
          <p:cNvSpPr/>
          <p:nvPr/>
        </p:nvSpPr>
        <p:spPr>
          <a:xfrm>
            <a:off x="804228" y="290471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df660">
            <a:extLst>
              <a:ext uri="{FF2B5EF4-FFF2-40B4-BE49-F238E27FC236}">
                <a16:creationId xmlns:a16="http://schemas.microsoft.com/office/drawing/2014/main" id="{72229677-CB55-0089-BB1F-C7C18C69AFC1}"/>
              </a:ext>
            </a:extLst>
          </p:cNvPr>
          <p:cNvSpPr/>
          <p:nvPr/>
        </p:nvSpPr>
        <p:spPr>
          <a:xfrm>
            <a:off x="804228" y="100275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27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1243" y="915695"/>
            <a:ext cx="1172394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can we know from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You don’t have to take much money on vacation.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It’s easy to find a great and cheap hotel on vacation.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Before going on vacation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don’t plan anything.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You should take many necessary things when going on vacation.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ada9">
            <a:extLst>
              <a:ext uri="{FF2B5EF4-FFF2-40B4-BE49-F238E27FC236}">
                <a16:creationId xmlns:a16="http://schemas.microsoft.com/office/drawing/2014/main" id="{389CFF98-49D4-A76A-1B11-C597FDF8F220}"/>
              </a:ext>
            </a:extLst>
          </p:cNvPr>
          <p:cNvSpPr/>
          <p:nvPr/>
        </p:nvSpPr>
        <p:spPr>
          <a:xfrm>
            <a:off x="406021" y="101221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50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03107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What’s the best title of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to do on vacation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Where to do on vacation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to have a great vacation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Who to go on vacation with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3d6a">
            <a:extLst>
              <a:ext uri="{FF2B5EF4-FFF2-40B4-BE49-F238E27FC236}">
                <a16:creationId xmlns:a16="http://schemas.microsoft.com/office/drawing/2014/main" id="{22DED6B6-6928-9393-6289-4E6A82417D80}"/>
              </a:ext>
            </a:extLst>
          </p:cNvPr>
          <p:cNvSpPr/>
          <p:nvPr/>
        </p:nvSpPr>
        <p:spPr>
          <a:xfrm>
            <a:off x="804228" y="10996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03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A(1a~2f)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Happy Holiday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693092"/>
            <a:ext cx="11384731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选出下列每组单词中画线部分发音不同于其他单词的选项。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mag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	B. s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milar		C. 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           D. f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nish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		B. b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		C. c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ke           D. 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njoy	B. s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ldom		C. 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nnis         D. w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dding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sw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	B. w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		C. 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           D. w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B. cit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famil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D. an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73b3a">
            <a:extLst>
              <a:ext uri="{FF2B5EF4-FFF2-40B4-BE49-F238E27FC236}">
                <a16:creationId xmlns:a16="http://schemas.microsoft.com/office/drawing/2014/main" id="{00F85577-1491-32FA-9866-8B0FEB3C1507}"/>
              </a:ext>
            </a:extLst>
          </p:cNvPr>
          <p:cNvSpPr/>
          <p:nvPr/>
        </p:nvSpPr>
        <p:spPr>
          <a:xfrm>
            <a:off x="460260" y="4959532"/>
            <a:ext cx="1366520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c70f9">
            <a:extLst>
              <a:ext uri="{FF2B5EF4-FFF2-40B4-BE49-F238E27FC236}">
                <a16:creationId xmlns:a16="http://schemas.microsoft.com/office/drawing/2014/main" id="{AA6EBC71-A792-DD50-F1AA-7065FE151400}"/>
              </a:ext>
            </a:extLst>
          </p:cNvPr>
          <p:cNvSpPr/>
          <p:nvPr/>
        </p:nvSpPr>
        <p:spPr>
          <a:xfrm>
            <a:off x="460260" y="432554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f998d">
            <a:extLst>
              <a:ext uri="{FF2B5EF4-FFF2-40B4-BE49-F238E27FC236}">
                <a16:creationId xmlns:a16="http://schemas.microsoft.com/office/drawing/2014/main" id="{6B82CF60-6000-2C3C-53D1-449B0F1DF0C6}"/>
              </a:ext>
            </a:extLst>
          </p:cNvPr>
          <p:cNvSpPr/>
          <p:nvPr/>
        </p:nvSpPr>
        <p:spPr>
          <a:xfrm>
            <a:off x="460260" y="3691564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85f8d">
            <a:extLst>
              <a:ext uri="{FF2B5EF4-FFF2-40B4-BE49-F238E27FC236}">
                <a16:creationId xmlns:a16="http://schemas.microsoft.com/office/drawing/2014/main" id="{589BBBE4-88C8-A8ED-5EDA-965FC8E8A015}"/>
              </a:ext>
            </a:extLst>
          </p:cNvPr>
          <p:cNvSpPr/>
          <p:nvPr/>
        </p:nvSpPr>
        <p:spPr>
          <a:xfrm>
            <a:off x="460260" y="305758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c9482">
            <a:extLst>
              <a:ext uri="{FF2B5EF4-FFF2-40B4-BE49-F238E27FC236}">
                <a16:creationId xmlns:a16="http://schemas.microsoft.com/office/drawing/2014/main" id="{76FE87B7-3171-5ED5-9054-78F241FFE33F}"/>
              </a:ext>
            </a:extLst>
          </p:cNvPr>
          <p:cNvSpPr/>
          <p:nvPr/>
        </p:nvSpPr>
        <p:spPr>
          <a:xfrm>
            <a:off x="460260" y="242359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850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风景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there are beautiful and we have a wonderful time.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 going to visit the Forbidden City this summer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假期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is an old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and it has a lot of ancient houses.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［文化意识］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Chinese family members usually like to get together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尤其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during the Spring Festival.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53fa2">
            <a:extLst>
              <a:ext uri="{FF2B5EF4-FFF2-40B4-BE49-F238E27FC236}">
                <a16:creationId xmlns:a16="http://schemas.microsoft.com/office/drawing/2014/main" id="{895B9C93-5985-A000-5836-E26577D1DADC}"/>
              </a:ext>
            </a:extLst>
          </p:cNvPr>
          <p:cNvSpPr/>
          <p:nvPr/>
        </p:nvSpPr>
        <p:spPr>
          <a:xfrm>
            <a:off x="3031490" y="5890753"/>
            <a:ext cx="2587689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especially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4d9db">
            <a:extLst>
              <a:ext uri="{FF2B5EF4-FFF2-40B4-BE49-F238E27FC236}">
                <a16:creationId xmlns:a16="http://schemas.microsoft.com/office/drawing/2014/main" id="{12521136-3A07-54A4-3A00-0717930AE75B}"/>
              </a:ext>
            </a:extLst>
          </p:cNvPr>
          <p:cNvSpPr/>
          <p:nvPr/>
        </p:nvSpPr>
        <p:spPr>
          <a:xfrm>
            <a:off x="3798253" y="3988801"/>
            <a:ext cx="1773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town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3ecac">
            <a:extLst>
              <a:ext uri="{FF2B5EF4-FFF2-40B4-BE49-F238E27FC236}">
                <a16:creationId xmlns:a16="http://schemas.microsoft.com/office/drawing/2014/main" id="{007B39A1-3E9C-7CDA-DDD7-DDE9D6CF1BE7}"/>
              </a:ext>
            </a:extLst>
          </p:cNvPr>
          <p:cNvSpPr/>
          <p:nvPr/>
        </p:nvSpPr>
        <p:spPr>
          <a:xfrm>
            <a:off x="974090" y="3354817"/>
            <a:ext cx="2179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acation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453f5">
            <a:extLst>
              <a:ext uri="{FF2B5EF4-FFF2-40B4-BE49-F238E27FC236}">
                <a16:creationId xmlns:a16="http://schemas.microsoft.com/office/drawing/2014/main" id="{56CA75A8-3301-005B-63C4-EDA159ADB700}"/>
              </a:ext>
            </a:extLst>
          </p:cNvPr>
          <p:cNvSpPr/>
          <p:nvPr/>
        </p:nvSpPr>
        <p:spPr>
          <a:xfrm>
            <a:off x="1866265" y="1452865"/>
            <a:ext cx="2678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andscapes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47699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75065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was your summer camp in Dalian last year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I had a good time with my friends.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Terrible             B. Fantastic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Expensive         D. Not good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480644"/>
            <a:ext cx="10833100" cy="32293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sky.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 it a UFO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something strange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anything strange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strange something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strange anything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bfd11">
            <a:extLst>
              <a:ext uri="{FF2B5EF4-FFF2-40B4-BE49-F238E27FC236}">
                <a16:creationId xmlns:a16="http://schemas.microsoft.com/office/drawing/2014/main" id="{57904770-F74C-A612-9276-9894D2BE1B3B}"/>
              </a:ext>
            </a:extLst>
          </p:cNvPr>
          <p:cNvSpPr/>
          <p:nvPr/>
        </p:nvSpPr>
        <p:spPr>
          <a:xfrm>
            <a:off x="804228" y="384717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d4d8e">
            <a:extLst>
              <a:ext uri="{FF2B5EF4-FFF2-40B4-BE49-F238E27FC236}">
                <a16:creationId xmlns:a16="http://schemas.microsoft.com/office/drawing/2014/main" id="{EE62302A-9716-786E-55AA-8E7B5CC76FFC}"/>
              </a:ext>
            </a:extLst>
          </p:cNvPr>
          <p:cNvSpPr/>
          <p:nvPr/>
        </p:nvSpPr>
        <p:spPr>
          <a:xfrm>
            <a:off x="804228" y="121114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35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 running after the bus for a while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 was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out of breath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dying out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take a deep breath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arrive first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509b8">
            <a:extLst>
              <a:ext uri="{FF2B5EF4-FFF2-40B4-BE49-F238E27FC236}">
                <a16:creationId xmlns:a16="http://schemas.microsoft.com/office/drawing/2014/main" id="{0D26A355-DD81-4D32-5003-81AADD5C29DC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66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88301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is everything going in the 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boy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 am all right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thanks.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That’s 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thank you.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Not too bad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guess.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Not at all.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2373">
            <a:extLst>
              <a:ext uri="{FF2B5EF4-FFF2-40B4-BE49-F238E27FC236}">
                <a16:creationId xmlns:a16="http://schemas.microsoft.com/office/drawing/2014/main" id="{510DF4EC-FC0B-92BA-7078-0F47477B7AFB}"/>
              </a:ext>
            </a:extLst>
          </p:cNvPr>
          <p:cNvSpPr/>
          <p:nvPr/>
        </p:nvSpPr>
        <p:spPr>
          <a:xfrm>
            <a:off x="804228" y="10848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5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58224" y="1325427"/>
            <a:ext cx="11487969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这个公园以湖、桥以及山上的古建筑而闻名于世。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park is famous for its lake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bridges and the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 the hill.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我今天没有什么特别的事要做。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do today.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26a10">
            <a:extLst>
              <a:ext uri="{FF2B5EF4-FFF2-40B4-BE49-F238E27FC236}">
                <a16:creationId xmlns:a16="http://schemas.microsoft.com/office/drawing/2014/main" id="{0A456DA2-4B2B-0032-CFE3-FB7B8807D53E}"/>
              </a:ext>
            </a:extLst>
          </p:cNvPr>
          <p:cNvSpPr/>
          <p:nvPr/>
        </p:nvSpPr>
        <p:spPr>
          <a:xfrm>
            <a:off x="2030802" y="4591867"/>
            <a:ext cx="45419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nothing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special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f17a4">
            <a:extLst>
              <a:ext uri="{FF2B5EF4-FFF2-40B4-BE49-F238E27FC236}">
                <a16:creationId xmlns:a16="http://schemas.microsoft.com/office/drawing/2014/main" id="{7BF990A2-B92F-8DE5-FC2B-CDA54ED1253C}"/>
              </a:ext>
            </a:extLst>
          </p:cNvPr>
          <p:cNvSpPr/>
          <p:nvPr/>
        </p:nvSpPr>
        <p:spPr>
          <a:xfrm>
            <a:off x="856052" y="3323899"/>
            <a:ext cx="49022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ancient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buildings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71089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9952" y="979169"/>
            <a:ext cx="1117825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外面的雨下得很大，你最好待在家里。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raining heavily. You’d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上周末我在山上徒步旅行，看了日出。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 weekend. 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8d69b">
            <a:extLst>
              <a:ext uri="{FF2B5EF4-FFF2-40B4-BE49-F238E27FC236}">
                <a16:creationId xmlns:a16="http://schemas.microsoft.com/office/drawing/2014/main" id="{E71803B8-FB43-4DD3-907A-1B8095808772}"/>
              </a:ext>
            </a:extLst>
          </p:cNvPr>
          <p:cNvSpPr/>
          <p:nvPr/>
        </p:nvSpPr>
        <p:spPr>
          <a:xfrm>
            <a:off x="1047780" y="3611625"/>
            <a:ext cx="5495988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saw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sunrise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2e1ff">
            <a:extLst>
              <a:ext uri="{FF2B5EF4-FFF2-40B4-BE49-F238E27FC236}">
                <a16:creationId xmlns:a16="http://schemas.microsoft.com/office/drawing/2014/main" id="{0747DBD5-0FE0-0C94-31CC-1D49EBAF2DB1}"/>
              </a:ext>
            </a:extLst>
          </p:cNvPr>
          <p:cNvSpPr/>
          <p:nvPr/>
        </p:nvSpPr>
        <p:spPr>
          <a:xfrm>
            <a:off x="1308130" y="2977641"/>
            <a:ext cx="7751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hiked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mountains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61b9a">
            <a:extLst>
              <a:ext uri="{FF2B5EF4-FFF2-40B4-BE49-F238E27FC236}">
                <a16:creationId xmlns:a16="http://schemas.microsoft.com/office/drawing/2014/main" id="{2C3D3173-74D4-F61B-8C93-1934B4CF85F4}"/>
              </a:ext>
            </a:extLst>
          </p:cNvPr>
          <p:cNvSpPr/>
          <p:nvPr/>
        </p:nvSpPr>
        <p:spPr>
          <a:xfrm>
            <a:off x="6765701" y="1709673"/>
            <a:ext cx="49403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56405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418</TotalTime>
  <Words>1177</Words>
  <Application>Microsoft Office PowerPoint</Application>
  <PresentationFormat>宽屏</PresentationFormat>
  <Paragraphs>130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4</cp:revision>
  <dcterms:created xsi:type="dcterms:W3CDTF">2025-07-27T01:04:36Z</dcterms:created>
  <dcterms:modified xsi:type="dcterms:W3CDTF">2025-07-29T08:43:28Z</dcterms:modified>
</cp:coreProperties>
</file>