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0457" y="2678823"/>
            <a:ext cx="11251995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逐一将牛奶和酸奶倒进碗里。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Pour the milk and the yogurt into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bowl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把鸡肉切成薄片，和蔬菜一起吃。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chicken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thin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eat the meat with vegetables.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A_99ffd">
            <a:extLst>
              <a:ext uri="{FF2B5EF4-FFF2-40B4-BE49-F238E27FC236}">
                <a16:creationId xmlns:a16="http://schemas.microsoft.com/office/drawing/2014/main" id="{496CD157-F1C8-6BB1-91D2-9FB046FB07A5}"/>
              </a:ext>
            </a:extLst>
          </p:cNvPr>
          <p:cNvSpPr/>
          <p:nvPr/>
        </p:nvSpPr>
        <p:spPr>
          <a:xfrm>
            <a:off x="7060310" y="5311279"/>
            <a:ext cx="2057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pieces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9" name="A_4c82a">
            <a:extLst>
              <a:ext uri="{FF2B5EF4-FFF2-40B4-BE49-F238E27FC236}">
                <a16:creationId xmlns:a16="http://schemas.microsoft.com/office/drawing/2014/main" id="{8B6684D7-D78F-332E-1700-9310318ACFB1}"/>
              </a:ext>
            </a:extLst>
          </p:cNvPr>
          <p:cNvSpPr/>
          <p:nvPr/>
        </p:nvSpPr>
        <p:spPr>
          <a:xfrm>
            <a:off x="4666360" y="5311279"/>
            <a:ext cx="1693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8" name="A_47563">
            <a:extLst>
              <a:ext uri="{FF2B5EF4-FFF2-40B4-BE49-F238E27FC236}">
                <a16:creationId xmlns:a16="http://schemas.microsoft.com/office/drawing/2014/main" id="{EFD0244D-CE86-BCFA-0B1C-FE7CBFB54D13}"/>
              </a:ext>
            </a:extLst>
          </p:cNvPr>
          <p:cNvSpPr/>
          <p:nvPr/>
        </p:nvSpPr>
        <p:spPr>
          <a:xfrm>
            <a:off x="1018285" y="5311279"/>
            <a:ext cx="1671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7" name="A_48af3">
            <a:extLst>
              <a:ext uri="{FF2B5EF4-FFF2-40B4-BE49-F238E27FC236}">
                <a16:creationId xmlns:a16="http://schemas.microsoft.com/office/drawing/2014/main" id="{50847184-235D-51E1-5218-C821188FDA1A}"/>
              </a:ext>
            </a:extLst>
          </p:cNvPr>
          <p:cNvSpPr/>
          <p:nvPr/>
        </p:nvSpPr>
        <p:spPr>
          <a:xfrm>
            <a:off x="1018285" y="4043311"/>
            <a:ext cx="1525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0457" y="72559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在那里我们架起帐篷，生火取暖并做饭。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we put up tents and made a fire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cook food 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28496">
            <a:extLst>
              <a:ext uri="{FF2B5EF4-FFF2-40B4-BE49-F238E27FC236}">
                <a16:creationId xmlns:a16="http://schemas.microsoft.com/office/drawing/2014/main" id="{61AF68E8-3651-D06C-8DE6-53E89168192B}"/>
              </a:ext>
            </a:extLst>
          </p:cNvPr>
          <p:cNvSpPr/>
          <p:nvPr/>
        </p:nvSpPr>
        <p:spPr>
          <a:xfrm>
            <a:off x="8511856" y="3409327"/>
            <a:ext cx="2565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ce6c1">
            <a:extLst>
              <a:ext uri="{FF2B5EF4-FFF2-40B4-BE49-F238E27FC236}">
                <a16:creationId xmlns:a16="http://schemas.microsoft.com/office/drawing/2014/main" id="{8497B483-33FB-E9BA-9E94-99EA401654F5}"/>
              </a:ext>
            </a:extLst>
          </p:cNvPr>
          <p:cNvSpPr/>
          <p:nvPr/>
        </p:nvSpPr>
        <p:spPr>
          <a:xfrm>
            <a:off x="1119885" y="2090084"/>
            <a:ext cx="20336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warm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81f0f">
            <a:extLst>
              <a:ext uri="{FF2B5EF4-FFF2-40B4-BE49-F238E27FC236}">
                <a16:creationId xmlns:a16="http://schemas.microsoft.com/office/drawing/2014/main" id="{A8447CA6-E1B3-CC9F-55D5-A1E25A4E9D4D}"/>
              </a:ext>
            </a:extLst>
          </p:cNvPr>
          <p:cNvSpPr/>
          <p:nvPr/>
        </p:nvSpPr>
        <p:spPr>
          <a:xfrm>
            <a:off x="8158415" y="1456100"/>
            <a:ext cx="18304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73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322284"/>
            <a:ext cx="5818868" cy="4455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Kate. Do you like ice cream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do.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healthier. 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Really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do you make it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very easy.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What’s next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Next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pour the milk into the box.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mix them together. 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65574">
            <a:extLst>
              <a:ext uri="{FF2B5EF4-FFF2-40B4-BE49-F238E27FC236}">
                <a16:creationId xmlns:a16="http://schemas.microsoft.com/office/drawing/2014/main" id="{A6935772-E8FF-9D6D-05DA-907F864125CE}"/>
              </a:ext>
            </a:extLst>
          </p:cNvPr>
          <p:cNvSpPr/>
          <p:nvPr/>
        </p:nvSpPr>
        <p:spPr>
          <a:xfrm>
            <a:off x="868635" y="5183084"/>
            <a:ext cx="1141603" cy="39623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82c91">
            <a:extLst>
              <a:ext uri="{FF2B5EF4-FFF2-40B4-BE49-F238E27FC236}">
                <a16:creationId xmlns:a16="http://schemas.microsoft.com/office/drawing/2014/main" id="{428CE137-3A6A-27D3-614B-55A5D04872CE}"/>
              </a:ext>
            </a:extLst>
          </p:cNvPr>
          <p:cNvSpPr/>
          <p:nvPr/>
        </p:nvSpPr>
        <p:spPr>
          <a:xfrm>
            <a:off x="3610374" y="3558500"/>
            <a:ext cx="1119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cae06">
            <a:extLst>
              <a:ext uri="{FF2B5EF4-FFF2-40B4-BE49-F238E27FC236}">
                <a16:creationId xmlns:a16="http://schemas.microsoft.com/office/drawing/2014/main" id="{4E1F4F8F-8DE1-840F-ECC6-43EEF457DCAA}"/>
              </a:ext>
            </a:extLst>
          </p:cNvPr>
          <p:cNvSpPr/>
          <p:nvPr/>
        </p:nvSpPr>
        <p:spPr>
          <a:xfrm>
            <a:off x="3192798" y="2488652"/>
            <a:ext cx="1185926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矩形 3"/>
          <p:cNvSpPr/>
          <p:nvPr/>
        </p:nvSpPr>
        <p:spPr>
          <a:xfrm>
            <a:off x="6272981" y="1149682"/>
            <a:ext cx="5746955" cy="52937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Don’t forget to add some sugar.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eat ice cream every day in summer.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Next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put the milk and the strawberries in the box.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usually make it by myself at home in summer.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Finally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keep the box in the fridge(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冰箱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for about five hours.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After that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cut up the strawberries and put them in the box.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First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get a special box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bag of milk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two strawberries and some sugar. 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02594" y="959952"/>
            <a:ext cx="5746955" cy="52937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Don’t forget to add some sugar.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eat ice cream every day in summer.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Next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put the milk and the strawberries in the box.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usually make it by myself at home in summer.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Finally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keep the box in the fridge(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冰箱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for about five hours.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After that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cut up the strawberries and put them in the box.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First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get a special box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bag of milk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two strawberries and some sugar. 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54986" y="1063191"/>
            <a:ext cx="5647608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 that all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one more thing.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how much sugar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About two spoons.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Then you can enjoy your own ice cream.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great.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81e6">
            <a:extLst>
              <a:ext uri="{FF2B5EF4-FFF2-40B4-BE49-F238E27FC236}">
                <a16:creationId xmlns:a16="http://schemas.microsoft.com/office/drawing/2014/main" id="{046C80D3-D0AD-B72F-5BB0-2212163AA610}"/>
              </a:ext>
            </a:extLst>
          </p:cNvPr>
          <p:cNvSpPr/>
          <p:nvPr/>
        </p:nvSpPr>
        <p:spPr>
          <a:xfrm>
            <a:off x="4520967" y="2823919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cb2a7">
            <a:extLst>
              <a:ext uri="{FF2B5EF4-FFF2-40B4-BE49-F238E27FC236}">
                <a16:creationId xmlns:a16="http://schemas.microsoft.com/office/drawing/2014/main" id="{2E348855-2A93-9878-7CB7-D37F7C900447}"/>
              </a:ext>
            </a:extLst>
          </p:cNvPr>
          <p:cNvSpPr/>
          <p:nvPr/>
        </p:nvSpPr>
        <p:spPr>
          <a:xfrm>
            <a:off x="4996138" y="1714447"/>
            <a:ext cx="92341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4701" y="4597731"/>
            <a:ext cx="10833100" cy="13088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during           B. in		C. for             D. 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Cut down      B. Cut off	C. Cut up      D. Cut to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d382">
            <a:extLst>
              <a:ext uri="{FF2B5EF4-FFF2-40B4-BE49-F238E27FC236}">
                <a16:creationId xmlns:a16="http://schemas.microsoft.com/office/drawing/2014/main" id="{3347C4F6-E1EC-1914-3D3A-C8527C8989FF}"/>
              </a:ext>
            </a:extLst>
          </p:cNvPr>
          <p:cNvSpPr/>
          <p:nvPr/>
        </p:nvSpPr>
        <p:spPr>
          <a:xfrm>
            <a:off x="789479" y="5328235"/>
            <a:ext cx="1411351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64701" y="723978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spaghetti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mushroom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sauce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spaghetti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twenty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garlic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大蒜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garlic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35b19">
            <a:extLst>
              <a:ext uri="{FF2B5EF4-FFF2-40B4-BE49-F238E27FC236}">
                <a16:creationId xmlns:a16="http://schemas.microsoft.com/office/drawing/2014/main" id="{020C8F6C-EDC4-8733-5696-DCAA37CB5BA8}"/>
              </a:ext>
            </a:extLst>
          </p:cNvPr>
          <p:cNvSpPr/>
          <p:nvPr/>
        </p:nvSpPr>
        <p:spPr>
          <a:xfrm>
            <a:off x="789479" y="469425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40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05708" y="3781333"/>
            <a:ext cx="11075015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Add          B. Enjoy	  C. Cut            D. Take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slow         B. slowly	  C. slower        D. more slowly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Mix to     B. Mix of	  C. Mix up       D. Mixed up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cd8e6">
            <a:extLst>
              <a:ext uri="{FF2B5EF4-FFF2-40B4-BE49-F238E27FC236}">
                <a16:creationId xmlns:a16="http://schemas.microsoft.com/office/drawing/2014/main" id="{906DB404-06ED-F176-7CE8-FB083426AD85}"/>
              </a:ext>
            </a:extLst>
          </p:cNvPr>
          <p:cNvSpPr/>
          <p:nvPr/>
        </p:nvSpPr>
        <p:spPr>
          <a:xfrm>
            <a:off x="730486" y="5145821"/>
            <a:ext cx="1411351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596b">
            <a:extLst>
              <a:ext uri="{FF2B5EF4-FFF2-40B4-BE49-F238E27FC236}">
                <a16:creationId xmlns:a16="http://schemas.microsoft.com/office/drawing/2014/main" id="{ED292B9F-FAAF-0520-B7BD-68D18CA7A0C2}"/>
              </a:ext>
            </a:extLst>
          </p:cNvPr>
          <p:cNvSpPr/>
          <p:nvPr/>
        </p:nvSpPr>
        <p:spPr>
          <a:xfrm>
            <a:off x="730486" y="45118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05708" y="108393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mushrooms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红酒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vegetable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打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egg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7a2b">
            <a:extLst>
              <a:ext uri="{FF2B5EF4-FFF2-40B4-BE49-F238E27FC236}">
                <a16:creationId xmlns:a16="http://schemas.microsoft.com/office/drawing/2014/main" id="{270D5881-41DE-7411-FEC4-F544B3E22A13}"/>
              </a:ext>
            </a:extLst>
          </p:cNvPr>
          <p:cNvSpPr/>
          <p:nvPr/>
        </p:nvSpPr>
        <p:spPr>
          <a:xfrm>
            <a:off x="730486" y="3877853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43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4702" y="4052770"/>
            <a:ext cx="10261142" cy="66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put             B. pour		C. peel             D. pot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1222" y="1455953"/>
            <a:ext cx="11169556" cy="2593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tomatoes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搅拌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spaghetti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sauce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machine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311e7">
            <a:extLst>
              <a:ext uri="{FF2B5EF4-FFF2-40B4-BE49-F238E27FC236}">
                <a16:creationId xmlns:a16="http://schemas.microsoft.com/office/drawing/2014/main" id="{4C0A7043-9AAB-8757-351D-901A48557ABE}"/>
              </a:ext>
            </a:extLst>
          </p:cNvPr>
          <p:cNvSpPr/>
          <p:nvPr/>
        </p:nvSpPr>
        <p:spPr>
          <a:xfrm>
            <a:off x="789480" y="4149290"/>
            <a:ext cx="1389126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7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58225" y="3975413"/>
            <a:ext cx="10833100" cy="21729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close             B. put		C. open             	D. opened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First             B. At first	C. Next             	D. At the end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cooking        B. cook		C. cooks            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D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cooked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)10.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to eat          B. eats		C. ate             	D. eating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39d16">
            <a:extLst>
              <a:ext uri="{FF2B5EF4-FFF2-40B4-BE49-F238E27FC236}">
                <a16:creationId xmlns:a16="http://schemas.microsoft.com/office/drawing/2014/main" id="{E047F2C6-62BB-4AFA-0220-A6FFCA1604F2}"/>
              </a:ext>
            </a:extLst>
          </p:cNvPr>
          <p:cNvSpPr/>
          <p:nvPr/>
        </p:nvSpPr>
        <p:spPr>
          <a:xfrm>
            <a:off x="557603" y="5617269"/>
            <a:ext cx="1241488" cy="38490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D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6" name="A_53412">
            <a:extLst>
              <a:ext uri="{FF2B5EF4-FFF2-40B4-BE49-F238E27FC236}">
                <a16:creationId xmlns:a16="http://schemas.microsoft.com/office/drawing/2014/main" id="{C9868482-9CBA-1EB2-BEBD-2E56298B6672}"/>
              </a:ext>
            </a:extLst>
          </p:cNvPr>
          <p:cNvSpPr/>
          <p:nvPr/>
        </p:nvSpPr>
        <p:spPr>
          <a:xfrm>
            <a:off x="557603" y="5102157"/>
            <a:ext cx="12240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c11a7">
            <a:extLst>
              <a:ext uri="{FF2B5EF4-FFF2-40B4-BE49-F238E27FC236}">
                <a16:creationId xmlns:a16="http://schemas.microsoft.com/office/drawing/2014/main" id="{F14F12EB-08A8-D510-2741-7400921A9196}"/>
              </a:ext>
            </a:extLst>
          </p:cNvPr>
          <p:cNvSpPr/>
          <p:nvPr/>
        </p:nvSpPr>
        <p:spPr>
          <a:xfrm>
            <a:off x="557603" y="4587045"/>
            <a:ext cx="1241488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58225" y="762226"/>
            <a:ext cx="11075014" cy="321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盖子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water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salt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rice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pot.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cover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close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lid.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button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按钮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white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brown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button.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rice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30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beeping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finished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结束了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five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minutes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pot.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Bring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table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meal. 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3e6c">
            <a:extLst>
              <a:ext uri="{FF2B5EF4-FFF2-40B4-BE49-F238E27FC236}">
                <a16:creationId xmlns:a16="http://schemas.microsoft.com/office/drawing/2014/main" id="{93AC20EB-A029-0FDF-9A98-B14CB3606788}"/>
              </a:ext>
            </a:extLst>
          </p:cNvPr>
          <p:cNvSpPr/>
          <p:nvPr/>
        </p:nvSpPr>
        <p:spPr>
          <a:xfrm>
            <a:off x="557603" y="4071933"/>
            <a:ext cx="1241488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77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C452A79-2BE9-4A90-06EE-165893924BA4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B(2a~4d)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What a Delicious Meal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！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87721" y="1472767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make the milk shake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need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three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of honey.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夫妻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lived in a small village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they didn’t feel lonely.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Ireland lies in Europe and it’s a very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country.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89de0">
            <a:extLst>
              <a:ext uri="{FF2B5EF4-FFF2-40B4-BE49-F238E27FC236}">
                <a16:creationId xmlns:a16="http://schemas.microsoft.com/office/drawing/2014/main" id="{376D8CD9-EFCB-1C68-5C3D-64CCC6E84B2C}"/>
              </a:ext>
            </a:extLst>
          </p:cNvPr>
          <p:cNvSpPr/>
          <p:nvPr/>
        </p:nvSpPr>
        <p:spPr>
          <a:xfrm>
            <a:off x="8969416" y="4739207"/>
            <a:ext cx="164788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island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8d94">
            <a:extLst>
              <a:ext uri="{FF2B5EF4-FFF2-40B4-BE49-F238E27FC236}">
                <a16:creationId xmlns:a16="http://schemas.microsoft.com/office/drawing/2014/main" id="{8AD92457-832C-C164-42EB-8BE12135257F}"/>
              </a:ext>
            </a:extLst>
          </p:cNvPr>
          <p:cNvSpPr/>
          <p:nvPr/>
        </p:nvSpPr>
        <p:spPr>
          <a:xfrm>
            <a:off x="2703236" y="3471239"/>
            <a:ext cx="2044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couple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8d2c1">
            <a:extLst>
              <a:ext uri="{FF2B5EF4-FFF2-40B4-BE49-F238E27FC236}">
                <a16:creationId xmlns:a16="http://schemas.microsoft.com/office/drawing/2014/main" id="{B95CF105-6AFF-F707-52C8-7C3AA2D98FDA}"/>
              </a:ext>
            </a:extLst>
          </p:cNvPr>
          <p:cNvSpPr/>
          <p:nvPr/>
        </p:nvSpPr>
        <p:spPr>
          <a:xfrm>
            <a:off x="8303682" y="2203271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spoons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211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have to go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单独的；分开的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ways after graduation.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grandfather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1963. And now he is 62 years old.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8be9">
            <a:extLst>
              <a:ext uri="{FF2B5EF4-FFF2-40B4-BE49-F238E27FC236}">
                <a16:creationId xmlns:a16="http://schemas.microsoft.com/office/drawing/2014/main" id="{3D1525EB-6710-E466-B389-94BAB0956757}"/>
              </a:ext>
            </a:extLst>
          </p:cNvPr>
          <p:cNvSpPr/>
          <p:nvPr/>
        </p:nvSpPr>
        <p:spPr>
          <a:xfrm>
            <a:off x="4838637" y="2236599"/>
            <a:ext cx="1627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38868">
            <a:extLst>
              <a:ext uri="{FF2B5EF4-FFF2-40B4-BE49-F238E27FC236}">
                <a16:creationId xmlns:a16="http://schemas.microsoft.com/office/drawing/2014/main" id="{B36CB80A-8BB6-12EF-9B67-9FD17889B456}"/>
              </a:ext>
            </a:extLst>
          </p:cNvPr>
          <p:cNvSpPr/>
          <p:nvPr/>
        </p:nvSpPr>
        <p:spPr>
          <a:xfrm>
            <a:off x="4614609" y="968631"/>
            <a:ext cx="23844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separate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6979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1966" y="1508403"/>
            <a:ext cx="11251995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ate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(piece)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(bread) for breakfast this morning.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buy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(juice)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(strawberry) for John’s birthday party.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have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(rice) for lunch every 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16ee1">
            <a:extLst>
              <a:ext uri="{FF2B5EF4-FFF2-40B4-BE49-F238E27FC236}">
                <a16:creationId xmlns:a16="http://schemas.microsoft.com/office/drawing/2014/main" id="{EE8F4C7F-D976-5743-4A43-5BAD161B2CA3}"/>
              </a:ext>
            </a:extLst>
          </p:cNvPr>
          <p:cNvSpPr/>
          <p:nvPr/>
        </p:nvSpPr>
        <p:spPr>
          <a:xfrm>
            <a:off x="3392006" y="4774843"/>
            <a:ext cx="157168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628ae">
            <a:extLst>
              <a:ext uri="{FF2B5EF4-FFF2-40B4-BE49-F238E27FC236}">
                <a16:creationId xmlns:a16="http://schemas.microsoft.com/office/drawing/2014/main" id="{D523D2AD-9E02-4F9D-A229-AEAF3E0EB800}"/>
              </a:ext>
            </a:extLst>
          </p:cNvPr>
          <p:cNvSpPr/>
          <p:nvPr/>
        </p:nvSpPr>
        <p:spPr>
          <a:xfrm>
            <a:off x="7553606" y="3506875"/>
            <a:ext cx="3005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strawberries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4e8f">
            <a:extLst>
              <a:ext uri="{FF2B5EF4-FFF2-40B4-BE49-F238E27FC236}">
                <a16:creationId xmlns:a16="http://schemas.microsoft.com/office/drawing/2014/main" id="{95FD76A8-277E-10B6-6BBC-66096EFAEA53}"/>
              </a:ext>
            </a:extLst>
          </p:cNvPr>
          <p:cNvSpPr/>
          <p:nvPr/>
        </p:nvSpPr>
        <p:spPr>
          <a:xfrm>
            <a:off x="3940456" y="3506875"/>
            <a:ext cx="1751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juice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c8594">
            <a:extLst>
              <a:ext uri="{FF2B5EF4-FFF2-40B4-BE49-F238E27FC236}">
                <a16:creationId xmlns:a16="http://schemas.microsoft.com/office/drawing/2014/main" id="{C4D0BABD-98A0-7E16-49F6-7909D8888F7E}"/>
              </a:ext>
            </a:extLst>
          </p:cNvPr>
          <p:cNvSpPr/>
          <p:nvPr/>
        </p:nvSpPr>
        <p:spPr>
          <a:xfrm>
            <a:off x="6397144" y="2238907"/>
            <a:ext cx="19246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bread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492df">
            <a:extLst>
              <a:ext uri="{FF2B5EF4-FFF2-40B4-BE49-F238E27FC236}">
                <a16:creationId xmlns:a16="http://schemas.microsoft.com/office/drawing/2014/main" id="{0620F7FE-07A9-CCBD-1348-A88BF83CA1C5}"/>
              </a:ext>
            </a:extLst>
          </p:cNvPr>
          <p:cNvSpPr/>
          <p:nvPr/>
        </p:nvSpPr>
        <p:spPr>
          <a:xfrm>
            <a:off x="2849081" y="2238907"/>
            <a:ext cx="19558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pieces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99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0501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is no meat in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(tomato)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(egg) soup.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(chicken)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my sister likes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(hamburger).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6a7e5">
            <a:extLst>
              <a:ext uri="{FF2B5EF4-FFF2-40B4-BE49-F238E27FC236}">
                <a16:creationId xmlns:a16="http://schemas.microsoft.com/office/drawing/2014/main" id="{2546C118-9AE1-4B94-B637-34D4812617A3}"/>
              </a:ext>
            </a:extLst>
          </p:cNvPr>
          <p:cNvSpPr/>
          <p:nvPr/>
        </p:nvSpPr>
        <p:spPr>
          <a:xfrm>
            <a:off x="1178878" y="2703487"/>
            <a:ext cx="3140138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hamburgers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b5ee3">
            <a:extLst>
              <a:ext uri="{FF2B5EF4-FFF2-40B4-BE49-F238E27FC236}">
                <a16:creationId xmlns:a16="http://schemas.microsoft.com/office/drawing/2014/main" id="{F2D31B56-1AAD-359A-111F-7886666EDD23}"/>
              </a:ext>
            </a:extLst>
          </p:cNvPr>
          <p:cNvSpPr/>
          <p:nvPr/>
        </p:nvSpPr>
        <p:spPr>
          <a:xfrm>
            <a:off x="2375853" y="2069503"/>
            <a:ext cx="22479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chicken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7fd54">
            <a:extLst>
              <a:ext uri="{FF2B5EF4-FFF2-40B4-BE49-F238E27FC236}">
                <a16:creationId xmlns:a16="http://schemas.microsoft.com/office/drawing/2014/main" id="{5EFE597C-E956-2598-55BB-B2E1B3E727C8}"/>
              </a:ext>
            </a:extLst>
          </p:cNvPr>
          <p:cNvSpPr/>
          <p:nvPr/>
        </p:nvSpPr>
        <p:spPr>
          <a:xfrm>
            <a:off x="9839262" y="801535"/>
            <a:ext cx="11970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egg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3704">
            <a:extLst>
              <a:ext uri="{FF2B5EF4-FFF2-40B4-BE49-F238E27FC236}">
                <a16:creationId xmlns:a16="http://schemas.microsoft.com/office/drawing/2014/main" id="{8ADB42A2-FFFE-525D-2BD0-71C31257D18B}"/>
              </a:ext>
            </a:extLst>
          </p:cNvPr>
          <p:cNvSpPr/>
          <p:nvPr/>
        </p:nvSpPr>
        <p:spPr>
          <a:xfrm>
            <a:off x="5460937" y="801535"/>
            <a:ext cx="21336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tomato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0197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9952" y="538558"/>
            <a:ext cx="11310989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school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home.I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spend much time on the road.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 too.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far from        B. far away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 far             D. as far 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 daily diet consists of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bread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rice and water.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slice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bowl             		B. bar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piece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bunch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glass          		D. slice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cup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0647">
            <a:extLst>
              <a:ext uri="{FF2B5EF4-FFF2-40B4-BE49-F238E27FC236}">
                <a16:creationId xmlns:a16="http://schemas.microsoft.com/office/drawing/2014/main" id="{57B55FCD-B4F7-81C5-64C1-857A0FEBA6E4}"/>
              </a:ext>
            </a:extLst>
          </p:cNvPr>
          <p:cNvSpPr/>
          <p:nvPr/>
        </p:nvSpPr>
        <p:spPr>
          <a:xfrm>
            <a:off x="774730" y="380499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7cc6">
            <a:extLst>
              <a:ext uri="{FF2B5EF4-FFF2-40B4-BE49-F238E27FC236}">
                <a16:creationId xmlns:a16="http://schemas.microsoft.com/office/drawing/2014/main" id="{91E9E437-3B30-9955-052C-87E158ED7AB3}"/>
              </a:ext>
            </a:extLst>
          </p:cNvPr>
          <p:cNvSpPr/>
          <p:nvPr/>
        </p:nvSpPr>
        <p:spPr>
          <a:xfrm>
            <a:off x="774730" y="126906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31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5205" y="633372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couple who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presented with the award Model Couple will give a speech on their life.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is             B. are		C. have             D. has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Ann can sing well. It seems that she was born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great talent for singing.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of             B. in		C. with             D. by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 is Father’s Day. I am going to send a gift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father.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to             B. for		C. from             D. with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eafc">
            <a:extLst>
              <a:ext uri="{FF2B5EF4-FFF2-40B4-BE49-F238E27FC236}">
                <a16:creationId xmlns:a16="http://schemas.microsoft.com/office/drawing/2014/main" id="{68AAD2F9-3620-8DA1-8AFA-90839372B7FE}"/>
              </a:ext>
            </a:extLst>
          </p:cNvPr>
          <p:cNvSpPr/>
          <p:nvPr/>
        </p:nvSpPr>
        <p:spPr>
          <a:xfrm>
            <a:off x="759983" y="453379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91254">
            <a:extLst>
              <a:ext uri="{FF2B5EF4-FFF2-40B4-BE49-F238E27FC236}">
                <a16:creationId xmlns:a16="http://schemas.microsoft.com/office/drawing/2014/main" id="{5D5857E3-9BA4-88E9-5281-BFE4B0C33ECD}"/>
              </a:ext>
            </a:extLst>
          </p:cNvPr>
          <p:cNvSpPr/>
          <p:nvPr/>
        </p:nvSpPr>
        <p:spPr>
          <a:xfrm>
            <a:off x="759983" y="263184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07a8">
            <a:extLst>
              <a:ext uri="{FF2B5EF4-FFF2-40B4-BE49-F238E27FC236}">
                <a16:creationId xmlns:a16="http://schemas.microsoft.com/office/drawing/2014/main" id="{D4DEE791-F7D3-7E61-0ADC-D0D12F59393C}"/>
              </a:ext>
            </a:extLst>
          </p:cNvPr>
          <p:cNvSpPr/>
          <p:nvPr/>
        </p:nvSpPr>
        <p:spPr>
          <a:xfrm>
            <a:off x="759983" y="72989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72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4198" y="858717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别忘了往鸡汤里加一勺盐。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forget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salt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chicken soup.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她习惯每天早上喝一瓶牛奶。她认为这很健康。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is used to drinking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every morning. She thinks it is very healthy.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a2383">
            <a:extLst>
              <a:ext uri="{FF2B5EF4-FFF2-40B4-BE49-F238E27FC236}">
                <a16:creationId xmlns:a16="http://schemas.microsoft.com/office/drawing/2014/main" id="{966D2E4D-06E9-B5CE-2D3D-CB62D3B5D46B}"/>
              </a:ext>
            </a:extLst>
          </p:cNvPr>
          <p:cNvSpPr/>
          <p:nvPr/>
        </p:nvSpPr>
        <p:spPr>
          <a:xfrm>
            <a:off x="5143326" y="4125157"/>
            <a:ext cx="5989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bottle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milk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d606">
            <a:extLst>
              <a:ext uri="{FF2B5EF4-FFF2-40B4-BE49-F238E27FC236}">
                <a16:creationId xmlns:a16="http://schemas.microsoft.com/office/drawing/2014/main" id="{B5F9A60F-6E29-15C0-73A1-DF408C4D55CC}"/>
              </a:ext>
            </a:extLst>
          </p:cNvPr>
          <p:cNvSpPr/>
          <p:nvPr/>
        </p:nvSpPr>
        <p:spPr>
          <a:xfrm>
            <a:off x="1092026" y="2857189"/>
            <a:ext cx="13557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66b4b">
            <a:extLst>
              <a:ext uri="{FF2B5EF4-FFF2-40B4-BE49-F238E27FC236}">
                <a16:creationId xmlns:a16="http://schemas.microsoft.com/office/drawing/2014/main" id="{C1EC7F93-2900-26F8-CE08-C59283DD1075}"/>
              </a:ext>
            </a:extLst>
          </p:cNvPr>
          <p:cNvSpPr/>
          <p:nvPr/>
        </p:nvSpPr>
        <p:spPr>
          <a:xfrm>
            <a:off x="3765376" y="2223205"/>
            <a:ext cx="6286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spoon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2974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38</TotalTime>
  <Words>1402</Words>
  <Application>Microsoft Office PowerPoint</Application>
  <PresentationFormat>宽屏</PresentationFormat>
  <Paragraphs>143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12</cp:revision>
  <dcterms:created xsi:type="dcterms:W3CDTF">2025-07-27T01:04:36Z</dcterms:created>
  <dcterms:modified xsi:type="dcterms:W3CDTF">2025-07-29T23:50:43Z</dcterms:modified>
</cp:coreProperties>
</file>