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13979" y="27177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去年夏天他们在海上度过了三个月。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spent three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months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 summer.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除了杰克之外，没有人迟到。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Nobody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23fc">
            <a:extLst>
              <a:ext uri="{FF2B5EF4-FFF2-40B4-BE49-F238E27FC236}">
                <a16:creationId xmlns:a16="http://schemas.microsoft.com/office/drawing/2014/main" id="{3AB9A82C-3B51-8A67-1D12-B765C2153BA9}"/>
              </a:ext>
            </a:extLst>
          </p:cNvPr>
          <p:cNvSpPr/>
          <p:nvPr/>
        </p:nvSpPr>
        <p:spPr>
          <a:xfrm>
            <a:off x="2267544" y="4716183"/>
            <a:ext cx="54499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except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13979" y="1345028"/>
            <a:ext cx="11512550" cy="194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中国在世界上发挥着重要的作用。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world.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1219f">
            <a:extLst>
              <a:ext uri="{FF2B5EF4-FFF2-40B4-BE49-F238E27FC236}">
                <a16:creationId xmlns:a16="http://schemas.microsoft.com/office/drawing/2014/main" id="{81B26317-26F2-5DAC-1BFD-888272A1D624}"/>
              </a:ext>
            </a:extLst>
          </p:cNvPr>
          <p:cNvSpPr/>
          <p:nvPr/>
        </p:nvSpPr>
        <p:spPr>
          <a:xfrm>
            <a:off x="5206578" y="3448215"/>
            <a:ext cx="291789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1fc40">
            <a:extLst>
              <a:ext uri="{FF2B5EF4-FFF2-40B4-BE49-F238E27FC236}">
                <a16:creationId xmlns:a16="http://schemas.microsoft.com/office/drawing/2014/main" id="{55EEC97C-4658-A03E-50C4-64F1B8968DBC}"/>
              </a:ext>
            </a:extLst>
          </p:cNvPr>
          <p:cNvSpPr/>
          <p:nvPr/>
        </p:nvSpPr>
        <p:spPr>
          <a:xfrm>
            <a:off x="1973857" y="2075532"/>
            <a:ext cx="783653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63781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61463" y="1398820"/>
            <a:ext cx="6694743" cy="4525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Betty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 you watching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am watching it to find out about different animals.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is about snakes. Last 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told us why there are fewer pandas now.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5ca20">
            <a:extLst>
              <a:ext uri="{FF2B5EF4-FFF2-40B4-BE49-F238E27FC236}">
                <a16:creationId xmlns:a16="http://schemas.microsoft.com/office/drawing/2014/main" id="{7D5D3234-208E-A9DD-92FC-5262FD729E82}"/>
              </a:ext>
            </a:extLst>
          </p:cNvPr>
          <p:cNvSpPr/>
          <p:nvPr/>
        </p:nvSpPr>
        <p:spPr>
          <a:xfrm>
            <a:off x="1878453" y="4269020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6" name="A_dd0dd">
            <a:extLst>
              <a:ext uri="{FF2B5EF4-FFF2-40B4-BE49-F238E27FC236}">
                <a16:creationId xmlns:a16="http://schemas.microsoft.com/office/drawing/2014/main" id="{BE7CF220-EC21-31F4-5ADF-64935F6A402C}"/>
              </a:ext>
            </a:extLst>
          </p:cNvPr>
          <p:cNvSpPr/>
          <p:nvPr/>
        </p:nvSpPr>
        <p:spPr>
          <a:xfrm>
            <a:off x="1857816" y="315954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矩形 3"/>
          <p:cNvSpPr/>
          <p:nvPr/>
        </p:nvSpPr>
        <p:spPr>
          <a:xfrm>
            <a:off x="7437298" y="1523598"/>
            <a:ext cx="4149212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Anything else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 is very interesting.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Where are the pandas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is it about this 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And we should look after them.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But what can we do to help them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10168" y="1022152"/>
            <a:ext cx="4149212" cy="44012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Anything else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 is very interesting.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Where are the pandas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is it about this 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And we should look after them.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But what can we do to help them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10741" y="738824"/>
            <a:ext cx="7299427" cy="5646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didn’t watch it.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there are not many lions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elephants or bears left in the world. I feel so sad when I think of pandas and other animals in danger.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Me too. So we need to help them.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should help them live in peace.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now let’s watch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find out about them first.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ca1b">
            <a:extLst>
              <a:ext uri="{FF2B5EF4-FFF2-40B4-BE49-F238E27FC236}">
                <a16:creationId xmlns:a16="http://schemas.microsoft.com/office/drawing/2014/main" id="{06E8D075-B00B-E58F-FDA5-6972B7FF04D3}"/>
              </a:ext>
            </a:extLst>
          </p:cNvPr>
          <p:cNvSpPr/>
          <p:nvPr/>
        </p:nvSpPr>
        <p:spPr>
          <a:xfrm>
            <a:off x="2284702" y="4718496"/>
            <a:ext cx="10827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9e263">
            <a:extLst>
              <a:ext uri="{FF2B5EF4-FFF2-40B4-BE49-F238E27FC236}">
                <a16:creationId xmlns:a16="http://schemas.microsoft.com/office/drawing/2014/main" id="{140C6D9E-1E4E-0FF6-DCAF-F864C47E5309}"/>
              </a:ext>
            </a:extLst>
          </p:cNvPr>
          <p:cNvSpPr/>
          <p:nvPr/>
        </p:nvSpPr>
        <p:spPr>
          <a:xfrm>
            <a:off x="2815181" y="3609024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619ec">
            <a:extLst>
              <a:ext uri="{FF2B5EF4-FFF2-40B4-BE49-F238E27FC236}">
                <a16:creationId xmlns:a16="http://schemas.microsoft.com/office/drawing/2014/main" id="{3A7814E4-767D-B5E8-685A-34B76A70A375}"/>
              </a:ext>
            </a:extLst>
          </p:cNvPr>
          <p:cNvSpPr/>
          <p:nvPr/>
        </p:nvSpPr>
        <p:spPr>
          <a:xfrm>
            <a:off x="1627731" y="835344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54521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5205" y="3094677"/>
            <a:ext cx="10397398" cy="66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number           B. area	C. old           D. young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5205" y="114145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drinks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coffee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cocoa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largest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5b2a">
            <a:extLst>
              <a:ext uri="{FF2B5EF4-FFF2-40B4-BE49-F238E27FC236}">
                <a16:creationId xmlns:a16="http://schemas.microsoft.com/office/drawing/2014/main" id="{7C6B38F4-531B-A2F3-9319-D2BFB4839973}"/>
              </a:ext>
            </a:extLst>
          </p:cNvPr>
          <p:cNvSpPr/>
          <p:nvPr/>
        </p:nvSpPr>
        <p:spPr>
          <a:xfrm>
            <a:off x="759983" y="3191197"/>
            <a:ext cx="1366520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62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23695" y="408591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believe     B. believed   C. believes        D. believing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like          B. for 	    C. as      	   D.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first         B. second       C. third            D. last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1357">
            <a:extLst>
              <a:ext uri="{FF2B5EF4-FFF2-40B4-BE49-F238E27FC236}">
                <a16:creationId xmlns:a16="http://schemas.microsoft.com/office/drawing/2014/main" id="{DB16D302-C053-6B8B-D5C3-0C52B5487507}"/>
              </a:ext>
            </a:extLst>
          </p:cNvPr>
          <p:cNvSpPr/>
          <p:nvPr/>
        </p:nvSpPr>
        <p:spPr>
          <a:xfrm>
            <a:off x="848473" y="5450403"/>
            <a:ext cx="1366520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cf3e7">
            <a:extLst>
              <a:ext uri="{FF2B5EF4-FFF2-40B4-BE49-F238E27FC236}">
                <a16:creationId xmlns:a16="http://schemas.microsoft.com/office/drawing/2014/main" id="{A9394A3D-0D0F-207B-B43C-C65CFD341EE8}"/>
              </a:ext>
            </a:extLst>
          </p:cNvPr>
          <p:cNvSpPr/>
          <p:nvPr/>
        </p:nvSpPr>
        <p:spPr>
          <a:xfrm>
            <a:off x="848473" y="48164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23695" y="85233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homeland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shrubs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茶树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thousand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thousand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country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3d5b">
            <a:extLst>
              <a:ext uri="{FF2B5EF4-FFF2-40B4-BE49-F238E27FC236}">
                <a16:creationId xmlns:a16="http://schemas.microsoft.com/office/drawing/2014/main" id="{3A32B6A0-15F2-1F13-0BF1-9CF464DC8AA8}"/>
              </a:ext>
            </a:extLst>
          </p:cNvPr>
          <p:cNvSpPr/>
          <p:nvPr/>
        </p:nvSpPr>
        <p:spPr>
          <a:xfrm>
            <a:off x="848473" y="418243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0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9953" y="4064381"/>
            <a:ext cx="10237098" cy="66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last             B. then		C. and             D. but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9953" y="1290412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Dynasty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sea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Japan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Korea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India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Central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Asia.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Dynasties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Western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countries.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5cf1">
            <a:extLst>
              <a:ext uri="{FF2B5EF4-FFF2-40B4-BE49-F238E27FC236}">
                <a16:creationId xmlns:a16="http://schemas.microsoft.com/office/drawing/2014/main" id="{78480B13-5A74-B84F-D108-E4860C0F5F23}"/>
              </a:ext>
            </a:extLst>
          </p:cNvPr>
          <p:cNvSpPr/>
          <p:nvPr/>
        </p:nvSpPr>
        <p:spPr>
          <a:xfrm>
            <a:off x="774731" y="4160901"/>
            <a:ext cx="1389126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69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4198" y="3722453"/>
            <a:ext cx="10833100" cy="27930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try                B. taste		C. times             	D. history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drinking      B. habit 	C. culture             	D. story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but also        B. but too	C. too but             	D. also but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youngest      B. older 	C. old             	D. young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whenever   B. however	C. whatever           D. whoever</a:t>
            </a:r>
            <a:endParaRPr lang="zh-CN" altLang="en-US" sz="27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69097">
            <a:extLst>
              <a:ext uri="{FF2B5EF4-FFF2-40B4-BE49-F238E27FC236}">
                <a16:creationId xmlns:a16="http://schemas.microsoft.com/office/drawing/2014/main" id="{2F29827E-5F43-AF51-5B32-291774C68198}"/>
              </a:ext>
            </a:extLst>
          </p:cNvPr>
          <p:cNvSpPr/>
          <p:nvPr/>
        </p:nvSpPr>
        <p:spPr>
          <a:xfrm>
            <a:off x="798338" y="5958669"/>
            <a:ext cx="1232218" cy="3997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A   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7" name="A_40fa4">
            <a:extLst>
              <a:ext uri="{FF2B5EF4-FFF2-40B4-BE49-F238E27FC236}">
                <a16:creationId xmlns:a16="http://schemas.microsoft.com/office/drawing/2014/main" id="{91C434F7-98CA-58FE-4225-E5830A104310}"/>
              </a:ext>
            </a:extLst>
          </p:cNvPr>
          <p:cNvSpPr/>
          <p:nvPr/>
        </p:nvSpPr>
        <p:spPr>
          <a:xfrm>
            <a:off x="798338" y="5423745"/>
            <a:ext cx="1270064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abc7">
            <a:extLst>
              <a:ext uri="{FF2B5EF4-FFF2-40B4-BE49-F238E27FC236}">
                <a16:creationId xmlns:a16="http://schemas.microsoft.com/office/drawing/2014/main" id="{E7DA69CF-1E08-39EA-D7E2-2B460C3A413A}"/>
              </a:ext>
            </a:extLst>
          </p:cNvPr>
          <p:cNvSpPr/>
          <p:nvPr/>
        </p:nvSpPr>
        <p:spPr>
          <a:xfrm>
            <a:off x="798338" y="4888821"/>
            <a:ext cx="1232218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18373">
            <a:extLst>
              <a:ext uri="{FF2B5EF4-FFF2-40B4-BE49-F238E27FC236}">
                <a16:creationId xmlns:a16="http://schemas.microsoft.com/office/drawing/2014/main" id="{0DA731AD-94D6-6B00-45D1-12B5DD06EF19}"/>
              </a:ext>
            </a:extLst>
          </p:cNvPr>
          <p:cNvSpPr/>
          <p:nvPr/>
        </p:nvSpPr>
        <p:spPr>
          <a:xfrm>
            <a:off x="798338" y="4353897"/>
            <a:ext cx="1270064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4198" y="557804"/>
            <a:ext cx="10833100" cy="32828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drinking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simple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being.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drink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thirsty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visitors.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respect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尊敬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elders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offering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cup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guests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visit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offer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cup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 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1c49">
            <a:extLst>
              <a:ext uri="{FF2B5EF4-FFF2-40B4-BE49-F238E27FC236}">
                <a16:creationId xmlns:a16="http://schemas.microsoft.com/office/drawing/2014/main" id="{97B76440-34D4-888C-94DC-026C4FCA5051}"/>
              </a:ext>
            </a:extLst>
          </p:cNvPr>
          <p:cNvSpPr/>
          <p:nvPr/>
        </p:nvSpPr>
        <p:spPr>
          <a:xfrm>
            <a:off x="798338" y="3818973"/>
            <a:ext cx="1270064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2F05B4-874D-3C59-5926-038DEE4EC48F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B(2a~4d)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Amazing Plants and Animals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616018"/>
            <a:ext cx="11310989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生活</a:t>
            </a:r>
            <a:r>
              <a:rPr lang="zh-CN" altLang="zh-CN" sz="32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］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幸福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is achieved through hard work.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book will help you understand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气候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influences the way we live.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shark is a kind of animal that lives in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海洋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ef20">
            <a:extLst>
              <a:ext uri="{FF2B5EF4-FFF2-40B4-BE49-F238E27FC236}">
                <a16:creationId xmlns:a16="http://schemas.microsoft.com/office/drawing/2014/main" id="{F7B14ECA-D0D4-2F59-1B9D-54739385925C}"/>
              </a:ext>
            </a:extLst>
          </p:cNvPr>
          <p:cNvSpPr/>
          <p:nvPr/>
        </p:nvSpPr>
        <p:spPr>
          <a:xfrm>
            <a:off x="8564257" y="4882458"/>
            <a:ext cx="190982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ocean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7c90c">
            <a:extLst>
              <a:ext uri="{FF2B5EF4-FFF2-40B4-BE49-F238E27FC236}">
                <a16:creationId xmlns:a16="http://schemas.microsoft.com/office/drawing/2014/main" id="{46967F1C-37BD-F5CB-2DA5-6ADA6D57A129}"/>
              </a:ext>
            </a:extLst>
          </p:cNvPr>
          <p:cNvSpPr/>
          <p:nvPr/>
        </p:nvSpPr>
        <p:spPr>
          <a:xfrm>
            <a:off x="8000885" y="3614490"/>
            <a:ext cx="21797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climate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7edf7">
            <a:extLst>
              <a:ext uri="{FF2B5EF4-FFF2-40B4-BE49-F238E27FC236}">
                <a16:creationId xmlns:a16="http://schemas.microsoft.com/office/drawing/2014/main" id="{72FAB505-5E22-3107-DDAC-BB779E1DD526}"/>
              </a:ext>
            </a:extLst>
          </p:cNvPr>
          <p:cNvSpPr/>
          <p:nvPr/>
        </p:nvSpPr>
        <p:spPr>
          <a:xfrm>
            <a:off x="4525847" y="2346522"/>
            <a:ext cx="27226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Happiness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3876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Families play 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角色；作用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in shaping children’s character.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 is one of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生机勃勃的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boys in the class and is popular with us.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14b4">
            <a:extLst>
              <a:ext uri="{FF2B5EF4-FFF2-40B4-BE49-F238E27FC236}">
                <a16:creationId xmlns:a16="http://schemas.microsoft.com/office/drawing/2014/main" id="{338DD2FD-45E8-D0CD-1143-8696CCE1FB7C}"/>
              </a:ext>
            </a:extLst>
          </p:cNvPr>
          <p:cNvSpPr/>
          <p:nvPr/>
        </p:nvSpPr>
        <p:spPr>
          <a:xfrm>
            <a:off x="5362702" y="2503256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6ad6e">
            <a:extLst>
              <a:ext uri="{FF2B5EF4-FFF2-40B4-BE49-F238E27FC236}">
                <a16:creationId xmlns:a16="http://schemas.microsoft.com/office/drawing/2014/main" id="{9240625F-B156-222A-5381-15A88A150B7C}"/>
              </a:ext>
            </a:extLst>
          </p:cNvPr>
          <p:cNvSpPr/>
          <p:nvPr/>
        </p:nvSpPr>
        <p:spPr>
          <a:xfrm>
            <a:off x="6187440" y="1235288"/>
            <a:ext cx="15865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33341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4482" y="973083"/>
            <a:ext cx="1151255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enjoyed ourselves and saw many kinds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mushroom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football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playground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felt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(disappoint) when they watched their team miss the goal.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blue whale can weigh as much as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200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(ton).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know this is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world’s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(tiny) camera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go and buy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(pea)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carrots and tomatoes.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c73ec">
            <a:extLst>
              <a:ext uri="{FF2B5EF4-FFF2-40B4-BE49-F238E27FC236}">
                <a16:creationId xmlns:a16="http://schemas.microsoft.com/office/drawing/2014/main" id="{5862544C-755F-75D2-3D4D-9DC5019C5061}"/>
              </a:ext>
            </a:extLst>
          </p:cNvPr>
          <p:cNvSpPr/>
          <p:nvPr/>
        </p:nvSpPr>
        <p:spPr>
          <a:xfrm>
            <a:off x="5056622" y="5507491"/>
            <a:ext cx="16844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07cf5">
            <a:extLst>
              <a:ext uri="{FF2B5EF4-FFF2-40B4-BE49-F238E27FC236}">
                <a16:creationId xmlns:a16="http://schemas.microsoft.com/office/drawing/2014/main" id="{D2D384C3-39EE-91D4-BFD9-FC17B61E0DA3}"/>
              </a:ext>
            </a:extLst>
          </p:cNvPr>
          <p:cNvSpPr/>
          <p:nvPr/>
        </p:nvSpPr>
        <p:spPr>
          <a:xfrm>
            <a:off x="6613959" y="4873507"/>
            <a:ext cx="1976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tiniest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904f2">
            <a:extLst>
              <a:ext uri="{FF2B5EF4-FFF2-40B4-BE49-F238E27FC236}">
                <a16:creationId xmlns:a16="http://schemas.microsoft.com/office/drawing/2014/main" id="{7B4E0AC0-2E0F-DCE3-0EC3-4EDB47984755}"/>
              </a:ext>
            </a:extLst>
          </p:cNvPr>
          <p:cNvSpPr/>
          <p:nvPr/>
        </p:nvSpPr>
        <p:spPr>
          <a:xfrm>
            <a:off x="8368972" y="4239523"/>
            <a:ext cx="1638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38d35">
            <a:extLst>
              <a:ext uri="{FF2B5EF4-FFF2-40B4-BE49-F238E27FC236}">
                <a16:creationId xmlns:a16="http://schemas.microsoft.com/office/drawing/2014/main" id="{2C237BB3-9053-4A17-7424-EEABA7644DE5}"/>
              </a:ext>
            </a:extLst>
          </p:cNvPr>
          <p:cNvSpPr/>
          <p:nvPr/>
        </p:nvSpPr>
        <p:spPr>
          <a:xfrm>
            <a:off x="8547344" y="2971555"/>
            <a:ext cx="2843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disappointed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2700">
            <a:extLst>
              <a:ext uri="{FF2B5EF4-FFF2-40B4-BE49-F238E27FC236}">
                <a16:creationId xmlns:a16="http://schemas.microsoft.com/office/drawing/2014/main" id="{51D1F5AD-F8BE-47D5-DA5A-22EDE4F06AF8}"/>
              </a:ext>
            </a:extLst>
          </p:cNvPr>
          <p:cNvSpPr/>
          <p:nvPr/>
        </p:nvSpPr>
        <p:spPr>
          <a:xfrm>
            <a:off x="8683107" y="1703587"/>
            <a:ext cx="25326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mushrooms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85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26121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 play an important role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life. And they make our life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in             B. of		C. for             D.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do you study for a test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making flashcards.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By           B. With		C. On             D. For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e3e8">
            <a:extLst>
              <a:ext uri="{FF2B5EF4-FFF2-40B4-BE49-F238E27FC236}">
                <a16:creationId xmlns:a16="http://schemas.microsoft.com/office/drawing/2014/main" id="{EDB28140-B6D0-43C6-6ECA-4A92F10363E1}"/>
              </a:ext>
            </a:extLst>
          </p:cNvPr>
          <p:cNvSpPr/>
          <p:nvPr/>
        </p:nvSpPr>
        <p:spPr>
          <a:xfrm>
            <a:off x="804228" y="355857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0f42">
            <a:extLst>
              <a:ext uri="{FF2B5EF4-FFF2-40B4-BE49-F238E27FC236}">
                <a16:creationId xmlns:a16="http://schemas.microsoft.com/office/drawing/2014/main" id="{272D549F-5EF6-B161-9550-F2A804DD605D}"/>
              </a:ext>
            </a:extLst>
          </p:cNvPr>
          <p:cNvSpPr/>
          <p:nvPr/>
        </p:nvSpPr>
        <p:spPr>
          <a:xfrm>
            <a:off x="804228" y="165662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52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96469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really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 a tortoise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150 years old.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amazed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live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amazed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live up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amazing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live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amazing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live up to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aa69">
            <a:extLst>
              <a:ext uri="{FF2B5EF4-FFF2-40B4-BE49-F238E27FC236}">
                <a16:creationId xmlns:a16="http://schemas.microsoft.com/office/drawing/2014/main" id="{38BD8798-57A0-C697-B181-D542E85D19AF}"/>
              </a:ext>
            </a:extLst>
          </p:cNvPr>
          <p:cNvSpPr/>
          <p:nvPr/>
        </p:nvSpPr>
        <p:spPr>
          <a:xfrm>
            <a:off x="804228" y="11929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65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342244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often exercise at the park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fresh air.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because of              B. because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so that             	D. before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57207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long can this battery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 to 10 hours.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last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last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lasts for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last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lasts for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dda0">
            <a:extLst>
              <a:ext uri="{FF2B5EF4-FFF2-40B4-BE49-F238E27FC236}">
                <a16:creationId xmlns:a16="http://schemas.microsoft.com/office/drawing/2014/main" id="{61F66F97-E1C7-E4F7-180C-AADC52B04969}"/>
              </a:ext>
            </a:extLst>
          </p:cNvPr>
          <p:cNvSpPr/>
          <p:nvPr/>
        </p:nvSpPr>
        <p:spPr>
          <a:xfrm>
            <a:off x="804228" y="443876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df27">
            <a:extLst>
              <a:ext uri="{FF2B5EF4-FFF2-40B4-BE49-F238E27FC236}">
                <a16:creationId xmlns:a16="http://schemas.microsoft.com/office/drawing/2014/main" id="{6091DE97-78FB-1BA0-C79D-9884930B713A}"/>
              </a:ext>
            </a:extLst>
          </p:cNvPr>
          <p:cNvSpPr/>
          <p:nvPr/>
        </p:nvSpPr>
        <p:spPr>
          <a:xfrm>
            <a:off x="804228" y="6537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2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22844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她总是努力学习以便达到父母的期望。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always study hard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parents’ expectations.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每当我们想放弃的时候，一两句鼓励的话对我们来说是非常重要的。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Whenever we want to give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one or two encouraging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us.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5aa6">
            <a:extLst>
              <a:ext uri="{FF2B5EF4-FFF2-40B4-BE49-F238E27FC236}">
                <a16:creationId xmlns:a16="http://schemas.microsoft.com/office/drawing/2014/main" id="{52B0EBAD-7F33-D64D-D015-1B1C0DDE0C28}"/>
              </a:ext>
            </a:extLst>
          </p:cNvPr>
          <p:cNvSpPr/>
          <p:nvPr/>
        </p:nvSpPr>
        <p:spPr>
          <a:xfrm>
            <a:off x="2240915" y="5457252"/>
            <a:ext cx="465778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b1f7b">
            <a:extLst>
              <a:ext uri="{FF2B5EF4-FFF2-40B4-BE49-F238E27FC236}">
                <a16:creationId xmlns:a16="http://schemas.microsoft.com/office/drawing/2014/main" id="{D6C93064-E10C-33AC-B7D2-278981F23312}"/>
              </a:ext>
            </a:extLst>
          </p:cNvPr>
          <p:cNvSpPr/>
          <p:nvPr/>
        </p:nvSpPr>
        <p:spPr>
          <a:xfrm>
            <a:off x="5512753" y="2287332"/>
            <a:ext cx="445458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8090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754</TotalTime>
  <Words>1232</Words>
  <Application>Microsoft Office PowerPoint</Application>
  <PresentationFormat>宽屏</PresentationFormat>
  <Paragraphs>131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2025-07-27T01:04:36Z</dcterms:created>
  <dcterms:modified xsi:type="dcterms:W3CDTF">2025-07-29T22:38:10Z</dcterms:modified>
</cp:coreProperties>
</file>