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80153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Everything will be free in 200 years.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改为一般疑问句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200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will go to summer camp soon.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to summer camp soon.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2236">
            <a:extLst>
              <a:ext uri="{FF2B5EF4-FFF2-40B4-BE49-F238E27FC236}">
                <a16:creationId xmlns:a16="http://schemas.microsoft.com/office/drawing/2014/main" id="{342298EC-41E9-98C4-BAF8-0EA5E395B1E9}"/>
              </a:ext>
            </a:extLst>
          </p:cNvPr>
          <p:cNvSpPr/>
          <p:nvPr/>
        </p:nvSpPr>
        <p:spPr>
          <a:xfrm>
            <a:off x="1743837" y="3078625"/>
            <a:ext cx="200983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won’t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ef0e2">
            <a:extLst>
              <a:ext uri="{FF2B5EF4-FFF2-40B4-BE49-F238E27FC236}">
                <a16:creationId xmlns:a16="http://schemas.microsoft.com/office/drawing/2014/main" id="{8B0AADE1-065F-B308-9298-3B93D3C07C4B}"/>
              </a:ext>
            </a:extLst>
          </p:cNvPr>
          <p:cNvSpPr/>
          <p:nvPr/>
        </p:nvSpPr>
        <p:spPr>
          <a:xfrm>
            <a:off x="1077278" y="1810657"/>
            <a:ext cx="774026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everything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52002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56207" y="1960360"/>
            <a:ext cx="4724400" cy="40934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so.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think every family will have robots.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Where will they study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think people won’t need money.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Where do you come from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I don’t think so.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How will people go to work or travel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7132" y="1382285"/>
            <a:ext cx="7156055" cy="5249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Morning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boys and girls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 we are going to talk about things in the future. I want to listen to your predictions.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Well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Miss Green. I think students won’t go to school in 50 years.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They’ll study on computers at home.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Good. There will be more free time for students to do what they want.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4e284">
            <a:extLst>
              <a:ext uri="{FF2B5EF4-FFF2-40B4-BE49-F238E27FC236}">
                <a16:creationId xmlns:a16="http://schemas.microsoft.com/office/drawing/2014/main" id="{9E587D8F-7292-57C5-C2BE-740231582DC6}"/>
              </a:ext>
            </a:extLst>
          </p:cNvPr>
          <p:cNvSpPr/>
          <p:nvPr/>
        </p:nvSpPr>
        <p:spPr>
          <a:xfrm>
            <a:off x="1498872" y="4569477"/>
            <a:ext cx="10779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67600" y="1411782"/>
            <a:ext cx="4463845" cy="40934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so.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think every family will have robots.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Where will they study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think people won’t need money.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Where do you come from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I don’t think so.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How will people go to work or travel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3" y="551547"/>
            <a:ext cx="7255182" cy="604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Robots will help people do lots of things at home.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will be more and more robots working for people.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Miss Green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there are going to be fewer cars. The streets won’t be crowded.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 would be nice.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They’ll fly rockets to work or travel.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Wow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Sounds interesting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 me what your prediction is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Tony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Everything will be free.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Great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give us a wonderful future world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5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b83d5">
            <a:extLst>
              <a:ext uri="{FF2B5EF4-FFF2-40B4-BE49-F238E27FC236}">
                <a16:creationId xmlns:a16="http://schemas.microsoft.com/office/drawing/2014/main" id="{4ECE04D9-2A74-1993-30F0-DC5FB9F184A4}"/>
              </a:ext>
            </a:extLst>
          </p:cNvPr>
          <p:cNvSpPr/>
          <p:nvPr/>
        </p:nvSpPr>
        <p:spPr>
          <a:xfrm>
            <a:off x="1541136" y="5601067"/>
            <a:ext cx="1135126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f1f04">
            <a:extLst>
              <a:ext uri="{FF2B5EF4-FFF2-40B4-BE49-F238E27FC236}">
                <a16:creationId xmlns:a16="http://schemas.microsoft.com/office/drawing/2014/main" id="{25B1118F-8F38-699E-B5D0-7197CC353B27}"/>
              </a:ext>
            </a:extLst>
          </p:cNvPr>
          <p:cNvSpPr/>
          <p:nvPr/>
        </p:nvSpPr>
        <p:spPr>
          <a:xfrm>
            <a:off x="5019348" y="3619867"/>
            <a:ext cx="1070039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    </a:t>
            </a:r>
            <a:endParaRPr lang="zh-CN" altLang="en-US" sz="25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8a4f">
            <a:extLst>
              <a:ext uri="{FF2B5EF4-FFF2-40B4-BE49-F238E27FC236}">
                <a16:creationId xmlns:a16="http://schemas.microsoft.com/office/drawing/2014/main" id="{2E689613-2096-071F-D03D-E0354E6FAA3A}"/>
              </a:ext>
            </a:extLst>
          </p:cNvPr>
          <p:cNvSpPr/>
          <p:nvPr/>
        </p:nvSpPr>
        <p:spPr>
          <a:xfrm>
            <a:off x="1558598" y="1638667"/>
            <a:ext cx="112941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167ad">
            <a:extLst>
              <a:ext uri="{FF2B5EF4-FFF2-40B4-BE49-F238E27FC236}">
                <a16:creationId xmlns:a16="http://schemas.microsoft.com/office/drawing/2014/main" id="{B08C5C6B-0E48-7035-8EF1-AB1FB7DA7D01}"/>
              </a:ext>
            </a:extLst>
          </p:cNvPr>
          <p:cNvSpPr/>
          <p:nvPr/>
        </p:nvSpPr>
        <p:spPr>
          <a:xfrm>
            <a:off x="1558598" y="648067"/>
            <a:ext cx="1117664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9874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20457" y="797819"/>
            <a:ext cx="10833100" cy="54378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smartphones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智能手机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cities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Imagine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Open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window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computer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opens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window.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sunshine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shining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birds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singing.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breakfast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desk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begin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classes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through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internet.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true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615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technologies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数字科技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planning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resources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资源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easier.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everywhere.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tickets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shopping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online.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convenient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493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Guiyang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Tianjin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programme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solve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traffic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Guangzhou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238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 to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can do the following things by using the internet at home EXCEPT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booking train tickets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having classes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paying water bills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having breakfast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5b5e">
            <a:extLst>
              <a:ext uri="{FF2B5EF4-FFF2-40B4-BE49-F238E27FC236}">
                <a16:creationId xmlns:a16="http://schemas.microsoft.com/office/drawing/2014/main" id="{35752BD1-E316-4CF1-B887-7AA9F6E353D9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02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498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convenient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the passage 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English.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hard             		B. easy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lazy             		D. busy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city is planning to start a smart city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programme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solve traffic problems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Guiyang.             	B. Tianjin.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Guangzhou.          D. Beijing.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c0af">
            <a:extLst>
              <a:ext uri="{FF2B5EF4-FFF2-40B4-BE49-F238E27FC236}">
                <a16:creationId xmlns:a16="http://schemas.microsoft.com/office/drawing/2014/main" id="{651A0A0C-D6CD-9C40-4855-F347408BFCEE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955c">
            <a:extLst>
              <a:ext uri="{FF2B5EF4-FFF2-40B4-BE49-F238E27FC236}">
                <a16:creationId xmlns:a16="http://schemas.microsoft.com/office/drawing/2014/main" id="{7B0370D5-5C31-1539-E77C-CA48C7714F9C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6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4481" y="724457"/>
            <a:ext cx="1123724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will the life be like in the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People in Guiyang can pay money for Wi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 in the whole city.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 smart city with digital technologies will use more resources.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People can open the windows through the computer.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Computers can make the sun shine and birds sing.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5689">
            <a:extLst>
              <a:ext uri="{FF2B5EF4-FFF2-40B4-BE49-F238E27FC236}">
                <a16:creationId xmlns:a16="http://schemas.microsoft.com/office/drawing/2014/main" id="{B7E7245C-A59F-C8F6-A53D-FAE9EB869AAF}"/>
              </a:ext>
            </a:extLst>
          </p:cNvPr>
          <p:cNvSpPr/>
          <p:nvPr/>
        </p:nvSpPr>
        <p:spPr>
          <a:xfrm>
            <a:off x="509259" y="82097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66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5BCF9AC-69D3-78DE-3FF2-0821EEE6944F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Tomorrow Comes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76210" y="3114103"/>
            <a:ext cx="11163505" cy="259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son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father’s position as the postman.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you make decisions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ChatGPT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completely.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a52fb">
            <a:extLst>
              <a:ext uri="{FF2B5EF4-FFF2-40B4-BE49-F238E27FC236}">
                <a16:creationId xmlns:a16="http://schemas.microsoft.com/office/drawing/2014/main" id="{09156B57-8FF5-B942-6D28-27067D1EDE81}"/>
              </a:ext>
            </a:extLst>
          </p:cNvPr>
          <p:cNvSpPr/>
          <p:nvPr/>
        </p:nvSpPr>
        <p:spPr>
          <a:xfrm>
            <a:off x="7295463" y="4478591"/>
            <a:ext cx="2811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depend 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6211" y="2234122"/>
            <a:ext cx="11163505" cy="6636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take over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depend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prepare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 long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fc2e">
            <a:extLst>
              <a:ext uri="{FF2B5EF4-FFF2-40B4-BE49-F238E27FC236}">
                <a16:creationId xmlns:a16="http://schemas.microsoft.com/office/drawing/2014/main" id="{6EA16CF6-55A4-67AA-7488-88699A4B0DD8}"/>
              </a:ext>
            </a:extLst>
          </p:cNvPr>
          <p:cNvSpPr/>
          <p:nvPr/>
        </p:nvSpPr>
        <p:spPr>
          <a:xfrm>
            <a:off x="3120338" y="3210623"/>
            <a:ext cx="2992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taking over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6211" y="1413772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270203"/>
            <a:ext cx="11163505" cy="6636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take over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depend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prepare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 long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135446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took Jacky over six weeks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exam.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years of hard work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dream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end.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 is full of joy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luck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are good at finding.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4fdb">
            <a:extLst>
              <a:ext uri="{FF2B5EF4-FFF2-40B4-BE49-F238E27FC236}">
                <a16:creationId xmlns:a16="http://schemas.microsoft.com/office/drawing/2014/main" id="{18D3CF9B-BDDE-95CA-CBA0-322292084B0C}"/>
              </a:ext>
            </a:extLst>
          </p:cNvPr>
          <p:cNvSpPr/>
          <p:nvPr/>
        </p:nvSpPr>
        <p:spPr>
          <a:xfrm>
            <a:off x="5928678" y="4133918"/>
            <a:ext cx="2689287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long 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90321">
            <a:extLst>
              <a:ext uri="{FF2B5EF4-FFF2-40B4-BE49-F238E27FC236}">
                <a16:creationId xmlns:a16="http://schemas.microsoft.com/office/drawing/2014/main" id="{0006B0D6-AA58-0461-7A2A-58B4A4FDD798}"/>
              </a:ext>
            </a:extLst>
          </p:cNvPr>
          <p:cNvSpPr/>
          <p:nvPr/>
        </p:nvSpPr>
        <p:spPr>
          <a:xfrm>
            <a:off x="8041196" y="2865950"/>
            <a:ext cx="2744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came true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e359a">
            <a:extLst>
              <a:ext uri="{FF2B5EF4-FFF2-40B4-BE49-F238E27FC236}">
                <a16:creationId xmlns:a16="http://schemas.microsoft.com/office/drawing/2014/main" id="{8CD6A914-B0DA-5873-E593-AC5EE543416A}"/>
              </a:ext>
            </a:extLst>
          </p:cNvPr>
          <p:cNvSpPr/>
          <p:nvPr/>
        </p:nvSpPr>
        <p:spPr>
          <a:xfrm>
            <a:off x="6783324" y="2231966"/>
            <a:ext cx="300158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prepare 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0400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6750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 you please tell me how to get to the nearest bank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 down this street until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parking 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停车场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The bank is next to it.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take up             B. look for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pass by             D. look through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8326">
            <a:extLst>
              <a:ext uri="{FF2B5EF4-FFF2-40B4-BE49-F238E27FC236}">
                <a16:creationId xmlns:a16="http://schemas.microsoft.com/office/drawing/2014/main" id="{51200790-09CA-2CC4-7C6A-3FE920486D64}"/>
              </a:ext>
            </a:extLst>
          </p:cNvPr>
          <p:cNvSpPr/>
          <p:nvPr/>
        </p:nvSpPr>
        <p:spPr>
          <a:xfrm>
            <a:off x="804228" y="159800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34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can you tell 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during the Spring Festival next year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Sure. We will watch the Spring Festival Gala and make dumplings.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you will do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you did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will you do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did you do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72eb">
            <a:extLst>
              <a:ext uri="{FF2B5EF4-FFF2-40B4-BE49-F238E27FC236}">
                <a16:creationId xmlns:a16="http://schemas.microsoft.com/office/drawing/2014/main" id="{0850C0D8-12C6-0280-0DBC-53D7625843EA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49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worried about the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test.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long as you study hard.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comfortable             B. educational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necessary                 D. impossible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791e">
            <a:extLst>
              <a:ext uri="{FF2B5EF4-FFF2-40B4-BE49-F238E27FC236}">
                <a16:creationId xmlns:a16="http://schemas.microsoft.com/office/drawing/2014/main" id="{1C11B7EC-4518-C42F-59F6-A992E3F9536A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54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359875"/>
            <a:ext cx="11251995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think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pollution in a few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 we must do something to save the earth.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there will be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there will have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there is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there are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4cb2">
            <a:extLst>
              <a:ext uri="{FF2B5EF4-FFF2-40B4-BE49-F238E27FC236}">
                <a16:creationId xmlns:a16="http://schemas.microsoft.com/office/drawing/2014/main" id="{5F97F828-5313-033D-C564-272BD9F3CF72}"/>
              </a:ext>
            </a:extLst>
          </p:cNvPr>
          <p:cNvSpPr/>
          <p:nvPr/>
        </p:nvSpPr>
        <p:spPr>
          <a:xfrm>
            <a:off x="804227" y="145639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5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2" y="882975"/>
            <a:ext cx="11089763" cy="386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have a soccer game every Saturday.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Saturday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作状语改写句子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soccer game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city will be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and more beautiful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our city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fe39">
            <a:extLst>
              <a:ext uri="{FF2B5EF4-FFF2-40B4-BE49-F238E27FC236}">
                <a16:creationId xmlns:a16="http://schemas.microsoft.com/office/drawing/2014/main" id="{F7A211B3-3164-1F6D-9274-3F0517BD190A}"/>
              </a:ext>
            </a:extLst>
          </p:cNvPr>
          <p:cNvSpPr/>
          <p:nvPr/>
        </p:nvSpPr>
        <p:spPr>
          <a:xfrm>
            <a:off x="5017511" y="4149415"/>
            <a:ext cx="29734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adfcf">
            <a:extLst>
              <a:ext uri="{FF2B5EF4-FFF2-40B4-BE49-F238E27FC236}">
                <a16:creationId xmlns:a16="http://schemas.microsoft.com/office/drawing/2014/main" id="{4D7BE48D-5BE8-0AFB-D102-5CB9E6D06E6D}"/>
              </a:ext>
            </a:extLst>
          </p:cNvPr>
          <p:cNvSpPr/>
          <p:nvPr/>
        </p:nvSpPr>
        <p:spPr>
          <a:xfrm>
            <a:off x="959290" y="4149415"/>
            <a:ext cx="1987613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21958">
            <a:extLst>
              <a:ext uri="{FF2B5EF4-FFF2-40B4-BE49-F238E27FC236}">
                <a16:creationId xmlns:a16="http://schemas.microsoft.com/office/drawing/2014/main" id="{16646218-B057-9ECC-30A3-6498E4EB31DF}"/>
              </a:ext>
            </a:extLst>
          </p:cNvPr>
          <p:cNvSpPr/>
          <p:nvPr/>
        </p:nvSpPr>
        <p:spPr>
          <a:xfrm>
            <a:off x="7222549" y="2881447"/>
            <a:ext cx="428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Saturday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ed055">
            <a:extLst>
              <a:ext uri="{FF2B5EF4-FFF2-40B4-BE49-F238E27FC236}">
                <a16:creationId xmlns:a16="http://schemas.microsoft.com/office/drawing/2014/main" id="{BC065DFC-D53A-4C19-245F-AB7D803D43B4}"/>
              </a:ext>
            </a:extLst>
          </p:cNvPr>
          <p:cNvSpPr/>
          <p:nvPr/>
        </p:nvSpPr>
        <p:spPr>
          <a:xfrm>
            <a:off x="1941952" y="2881447"/>
            <a:ext cx="3175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73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74</TotalTime>
  <Words>1198</Words>
  <Application>Microsoft Office PowerPoint</Application>
  <PresentationFormat>宽屏</PresentationFormat>
  <Paragraphs>122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2025-07-30T01:09:44Z</dcterms:modified>
</cp:coreProperties>
</file>