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A(3a~3c)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 or Different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192548"/>
            <a:ext cx="11325737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事实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about the new project are interesting and we can’t wait to start working on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know what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of your city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girls want to be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苗条的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they often exercise.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 to a British high school for one year was a(n)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令人愉快的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experience for me.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63016">
            <a:extLst>
              <a:ext uri="{FF2B5EF4-FFF2-40B4-BE49-F238E27FC236}">
                <a16:creationId xmlns:a16="http://schemas.microsoft.com/office/drawing/2014/main" id="{E6FA521B-AB1C-EA63-2387-49CF3FCDD7A3}"/>
              </a:ext>
            </a:extLst>
          </p:cNvPr>
          <p:cNvSpPr/>
          <p:nvPr/>
        </p:nvSpPr>
        <p:spPr>
          <a:xfrm>
            <a:off x="834910" y="5726956"/>
            <a:ext cx="24733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pleasant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60ea1">
            <a:extLst>
              <a:ext uri="{FF2B5EF4-FFF2-40B4-BE49-F238E27FC236}">
                <a16:creationId xmlns:a16="http://schemas.microsoft.com/office/drawing/2014/main" id="{3E2140C8-E39D-B2B9-9F4A-844850B4C25B}"/>
              </a:ext>
            </a:extLst>
          </p:cNvPr>
          <p:cNvSpPr/>
          <p:nvPr/>
        </p:nvSpPr>
        <p:spPr>
          <a:xfrm>
            <a:off x="4863985" y="3825004"/>
            <a:ext cx="1638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slim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41ee">
            <a:extLst>
              <a:ext uri="{FF2B5EF4-FFF2-40B4-BE49-F238E27FC236}">
                <a16:creationId xmlns:a16="http://schemas.microsoft.com/office/drawing/2014/main" id="{C3623918-CA11-9786-B7CA-C4B95FCD9585}"/>
              </a:ext>
            </a:extLst>
          </p:cNvPr>
          <p:cNvSpPr/>
          <p:nvPr/>
        </p:nvSpPr>
        <p:spPr>
          <a:xfrm>
            <a:off x="5021147" y="3191020"/>
            <a:ext cx="2787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population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61a66">
            <a:extLst>
              <a:ext uri="{FF2B5EF4-FFF2-40B4-BE49-F238E27FC236}">
                <a16:creationId xmlns:a16="http://schemas.microsoft.com/office/drawing/2014/main" id="{3E205719-0CCE-F981-66BC-6B91DA30B9CB}"/>
              </a:ext>
            </a:extLst>
          </p:cNvPr>
          <p:cNvSpPr/>
          <p:nvPr/>
        </p:nvSpPr>
        <p:spPr>
          <a:xfrm>
            <a:off x="1817572" y="1923052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2552" y="725590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 often plays basketball after school. Now he is 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his father.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strong             B. stronger	C. weak             D. weaker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have to lose weight. The sweater doesn’t fit me. Could you show me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 a minute.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bigger             B. biggest	C. smaller         D. smallest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8248">
            <a:extLst>
              <a:ext uri="{FF2B5EF4-FFF2-40B4-BE49-F238E27FC236}">
                <a16:creationId xmlns:a16="http://schemas.microsoft.com/office/drawing/2014/main" id="{C26565EF-2FED-FA68-DBB8-13B724FC0EE9}"/>
              </a:ext>
            </a:extLst>
          </p:cNvPr>
          <p:cNvSpPr/>
          <p:nvPr/>
        </p:nvSpPr>
        <p:spPr>
          <a:xfrm>
            <a:off x="577330" y="335804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3430">
            <a:extLst>
              <a:ext uri="{FF2B5EF4-FFF2-40B4-BE49-F238E27FC236}">
                <a16:creationId xmlns:a16="http://schemas.microsoft.com/office/drawing/2014/main" id="{5AE46E0E-619A-4619-A522-B623B449BB80}"/>
              </a:ext>
            </a:extLst>
          </p:cNvPr>
          <p:cNvSpPr/>
          <p:nvPr/>
        </p:nvSpPr>
        <p:spPr>
          <a:xfrm>
            <a:off x="577330" y="145609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80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027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movie was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 we thought. We really enjoyed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good             B. better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best              D. the best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2383">
            <a:extLst>
              <a:ext uri="{FF2B5EF4-FFF2-40B4-BE49-F238E27FC236}">
                <a16:creationId xmlns:a16="http://schemas.microsoft.com/office/drawing/2014/main" id="{EBD89E84-DF55-C769-4FD8-93CCE6DC81A3}"/>
              </a:ext>
            </a:extLst>
          </p:cNvPr>
          <p:cNvSpPr/>
          <p:nvPr/>
        </p:nvSpPr>
        <p:spPr>
          <a:xfrm>
            <a:off x="804228" y="9267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7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环境保护］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air isn’t fresh these days. That’s terrible.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I hope people can plant trees.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air pollution.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more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more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more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less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fewer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less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fewer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fewer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2576">
            <a:extLst>
              <a:ext uri="{FF2B5EF4-FFF2-40B4-BE49-F238E27FC236}">
                <a16:creationId xmlns:a16="http://schemas.microsoft.com/office/drawing/2014/main" id="{984D5C1B-E062-ECA9-98BF-9EEA1082B5D1}"/>
              </a:ext>
            </a:extLst>
          </p:cNvPr>
          <p:cNvSpPr/>
          <p:nvPr/>
        </p:nvSpPr>
        <p:spPr>
          <a:xfrm>
            <a:off x="804228" y="94846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56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1188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the last five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number of students who graduated with a driving license reached 200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a(n)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40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000 per year.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average             B. number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amount             D. quantity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47e1">
            <a:extLst>
              <a:ext uri="{FF2B5EF4-FFF2-40B4-BE49-F238E27FC236}">
                <a16:creationId xmlns:a16="http://schemas.microsoft.com/office/drawing/2014/main" id="{3244C6DC-44DB-F5E7-204D-3F50862DA946}"/>
              </a:ext>
            </a:extLst>
          </p:cNvPr>
          <p:cNvSpPr/>
          <p:nvPr/>
        </p:nvSpPr>
        <p:spPr>
          <a:xfrm>
            <a:off x="804228" y="94770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2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87721" y="1179525"/>
            <a:ext cx="659150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Joe.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Linda. I’m writing an ad(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广告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find a roommate(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室友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agree with you. How is your roommate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she’s tidier than me.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great. I had a bad roommate a few years ago. He was noisier than anyone else I knew.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deab1">
            <a:extLst>
              <a:ext uri="{FF2B5EF4-FFF2-40B4-BE49-F238E27FC236}">
                <a16:creationId xmlns:a16="http://schemas.microsoft.com/office/drawing/2014/main" id="{91246D8E-5196-A6B9-188C-8D8F950F9846}"/>
              </a:ext>
            </a:extLst>
          </p:cNvPr>
          <p:cNvSpPr/>
          <p:nvPr/>
        </p:nvSpPr>
        <p:spPr>
          <a:xfrm>
            <a:off x="1709461" y="4366717"/>
            <a:ext cx="1142302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a24ff">
            <a:extLst>
              <a:ext uri="{FF2B5EF4-FFF2-40B4-BE49-F238E27FC236}">
                <a16:creationId xmlns:a16="http://schemas.microsoft.com/office/drawing/2014/main" id="{90EE60DE-5ECE-52B7-F46B-B5F3E0D77CA4}"/>
              </a:ext>
            </a:extLst>
          </p:cNvPr>
          <p:cNvSpPr/>
          <p:nvPr/>
        </p:nvSpPr>
        <p:spPr>
          <a:xfrm>
            <a:off x="1709461" y="3336493"/>
            <a:ext cx="10779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84cb4">
            <a:extLst>
              <a:ext uri="{FF2B5EF4-FFF2-40B4-BE49-F238E27FC236}">
                <a16:creationId xmlns:a16="http://schemas.microsoft.com/office/drawing/2014/main" id="{98DD33E0-ED24-49E7-FAA1-A640CDD53387}"/>
              </a:ext>
            </a:extLst>
          </p:cNvPr>
          <p:cNvSpPr/>
          <p:nvPr/>
        </p:nvSpPr>
        <p:spPr>
          <a:xfrm>
            <a:off x="3114399" y="1791157"/>
            <a:ext cx="10970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289814" y="1579634"/>
            <a:ext cx="4473678" cy="449353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My roommate is as friendly as me.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He played music loudly every night.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are you from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Having a good roommate is important.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So he was also much lazier.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He washed his clothes twice a week.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What are you doing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53084" y="1065610"/>
            <a:ext cx="4960374" cy="51706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My roommate is as friendly as me.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He played music loudly every night.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are you from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Having a good roommate is important.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So he was also much lazier.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He washed his clothes twice a week.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What are you doing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61463" y="723978"/>
            <a:ext cx="6016318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he hardly ever did the dishes.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I asked him to move out after two months.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Hope you’ll find a good roommate soon.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 you.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0030">
            <a:extLst>
              <a:ext uri="{FF2B5EF4-FFF2-40B4-BE49-F238E27FC236}">
                <a16:creationId xmlns:a16="http://schemas.microsoft.com/office/drawing/2014/main" id="{37A0BC2A-6F73-45D0-6384-44C5CE091F87}"/>
              </a:ext>
            </a:extLst>
          </p:cNvPr>
          <p:cNvSpPr/>
          <p:nvPr/>
        </p:nvSpPr>
        <p:spPr>
          <a:xfrm>
            <a:off x="2067366" y="2722450"/>
            <a:ext cx="1187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8860e">
            <a:extLst>
              <a:ext uri="{FF2B5EF4-FFF2-40B4-BE49-F238E27FC236}">
                <a16:creationId xmlns:a16="http://schemas.microsoft.com/office/drawing/2014/main" id="{C427D708-CC78-2ACC-7144-D7A0C5A7CAFB}"/>
              </a:ext>
            </a:extLst>
          </p:cNvPr>
          <p:cNvSpPr/>
          <p:nvPr/>
        </p:nvSpPr>
        <p:spPr>
          <a:xfrm>
            <a:off x="2045141" y="1454482"/>
            <a:ext cx="12666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41937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69</TotalTime>
  <Words>627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2025-07-27T01:04:36Z</dcterms:created>
  <dcterms:modified xsi:type="dcterms:W3CDTF">2025-07-29T02:57:21Z</dcterms:modified>
</cp:coreProperties>
</file>