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A(3a~3c)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A(3a~3c)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Home Sweet Home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48553" y="1576006"/>
            <a:ext cx="1153697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was very sad when he found his dog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［学习能力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学习策略］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class is a good way to help you review what you have learned.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 should encourage their children to do some social work for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8d84">
            <a:extLst>
              <a:ext uri="{FF2B5EF4-FFF2-40B4-BE49-F238E27FC236}">
                <a16:creationId xmlns:a16="http://schemas.microsoft.com/office/drawing/2014/main" id="{D654B389-A423-156A-A5C3-BE92217255A5}"/>
              </a:ext>
            </a:extLst>
          </p:cNvPr>
          <p:cNvSpPr/>
          <p:nvPr/>
        </p:nvSpPr>
        <p:spPr>
          <a:xfrm>
            <a:off x="2102665" y="4842446"/>
            <a:ext cx="28782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community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55123">
            <a:extLst>
              <a:ext uri="{FF2B5EF4-FFF2-40B4-BE49-F238E27FC236}">
                <a16:creationId xmlns:a16="http://schemas.microsoft.com/office/drawing/2014/main" id="{F35598D0-D54B-14DF-67D8-1E7AD1C6B8D2}"/>
              </a:ext>
            </a:extLst>
          </p:cNvPr>
          <p:cNvSpPr/>
          <p:nvPr/>
        </p:nvSpPr>
        <p:spPr>
          <a:xfrm>
            <a:off x="6655805" y="2940494"/>
            <a:ext cx="18193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notes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f9a3e">
            <a:extLst>
              <a:ext uri="{FF2B5EF4-FFF2-40B4-BE49-F238E27FC236}">
                <a16:creationId xmlns:a16="http://schemas.microsoft.com/office/drawing/2014/main" id="{18319CE8-61F3-FEFD-D08A-9F9E1914A1AE}"/>
              </a:ext>
            </a:extLst>
          </p:cNvPr>
          <p:cNvSpPr/>
          <p:nvPr/>
        </p:nvSpPr>
        <p:spPr>
          <a:xfrm>
            <a:off x="8048868" y="2306510"/>
            <a:ext cx="1751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dead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02363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like doing chores. But I sometimes take out the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垃圾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children are seeing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cinema.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151f">
            <a:extLst>
              <a:ext uri="{FF2B5EF4-FFF2-40B4-BE49-F238E27FC236}">
                <a16:creationId xmlns:a16="http://schemas.microsoft.com/office/drawing/2014/main" id="{A1E995BB-5265-5421-1FD7-07D89E5FB366}"/>
              </a:ext>
            </a:extLst>
          </p:cNvPr>
          <p:cNvSpPr/>
          <p:nvPr/>
        </p:nvSpPr>
        <p:spPr>
          <a:xfrm>
            <a:off x="5818696" y="2166851"/>
            <a:ext cx="171773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ovie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ccdf8">
            <a:extLst>
              <a:ext uri="{FF2B5EF4-FFF2-40B4-BE49-F238E27FC236}">
                <a16:creationId xmlns:a16="http://schemas.microsoft.com/office/drawing/2014/main" id="{707859A0-4F1F-118C-51C6-66A4C27523B6}"/>
              </a:ext>
            </a:extLst>
          </p:cNvPr>
          <p:cNvSpPr/>
          <p:nvPr/>
        </p:nvSpPr>
        <p:spPr>
          <a:xfrm>
            <a:off x="1178878" y="1532867"/>
            <a:ext cx="22701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rubbish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70492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94198" y="227579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friends on New Year’s Day.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alarm went off at 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and I got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books and walked slowly back to my room.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you say.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teachers asked the students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af96f">
            <a:extLst>
              <a:ext uri="{FF2B5EF4-FFF2-40B4-BE49-F238E27FC236}">
                <a16:creationId xmlns:a16="http://schemas.microsoft.com/office/drawing/2014/main" id="{D3CEF692-9C24-1C8C-D67A-4DAF432454DE}"/>
              </a:ext>
            </a:extLst>
          </p:cNvPr>
          <p:cNvSpPr/>
          <p:nvPr/>
        </p:nvSpPr>
        <p:spPr>
          <a:xfrm>
            <a:off x="7448376" y="5542233"/>
            <a:ext cx="267658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take notes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8" name="A_dd90e">
            <a:extLst>
              <a:ext uri="{FF2B5EF4-FFF2-40B4-BE49-F238E27FC236}">
                <a16:creationId xmlns:a16="http://schemas.microsoft.com/office/drawing/2014/main" id="{B55B35BC-DC6C-1F67-32C9-6CABCDCF215D}"/>
              </a:ext>
            </a:extLst>
          </p:cNvPr>
          <p:cNvSpPr/>
          <p:nvPr/>
        </p:nvSpPr>
        <p:spPr>
          <a:xfrm>
            <a:off x="1950863" y="4908249"/>
            <a:ext cx="310896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careful with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0f72c">
            <a:extLst>
              <a:ext uri="{FF2B5EF4-FFF2-40B4-BE49-F238E27FC236}">
                <a16:creationId xmlns:a16="http://schemas.microsoft.com/office/drawing/2014/main" id="{72C65969-00F6-1698-5F23-5347F0E76BC8}"/>
              </a:ext>
            </a:extLst>
          </p:cNvPr>
          <p:cNvSpPr/>
          <p:nvPr/>
        </p:nvSpPr>
        <p:spPr>
          <a:xfrm>
            <a:off x="3136726" y="3640281"/>
            <a:ext cx="28226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packed up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d0758">
            <a:extLst>
              <a:ext uri="{FF2B5EF4-FFF2-40B4-BE49-F238E27FC236}">
                <a16:creationId xmlns:a16="http://schemas.microsoft.com/office/drawing/2014/main" id="{10EE3188-D3BA-2983-F151-F9A0FFB8D97B}"/>
              </a:ext>
            </a:extLst>
          </p:cNvPr>
          <p:cNvSpPr/>
          <p:nvPr/>
        </p:nvSpPr>
        <p:spPr>
          <a:xfrm>
            <a:off x="8507238" y="3006297"/>
            <a:ext cx="2157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at once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4198" y="1451272"/>
            <a:ext cx="10833100" cy="7083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pack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hang 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notes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careful with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once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01cc">
            <a:extLst>
              <a:ext uri="{FF2B5EF4-FFF2-40B4-BE49-F238E27FC236}">
                <a16:creationId xmlns:a16="http://schemas.microsoft.com/office/drawing/2014/main" id="{6FD3986A-0464-A6A6-2BC1-B21DA3D4CDB4}"/>
              </a:ext>
            </a:extLst>
          </p:cNvPr>
          <p:cNvSpPr/>
          <p:nvPr/>
        </p:nvSpPr>
        <p:spPr>
          <a:xfrm>
            <a:off x="1657176" y="2372313"/>
            <a:ext cx="2573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hung out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17218" y="662226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69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24178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 and water to grow well.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give             B. need	C. make            D. can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 an ice cream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 better not. You have a cold now.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Could         B. Must	C. Dare             D. Need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e608">
            <a:extLst>
              <a:ext uri="{FF2B5EF4-FFF2-40B4-BE49-F238E27FC236}">
                <a16:creationId xmlns:a16="http://schemas.microsoft.com/office/drawing/2014/main" id="{08A7035B-F3E7-3DCA-B1E2-E540175E2B9E}"/>
              </a:ext>
            </a:extLst>
          </p:cNvPr>
          <p:cNvSpPr/>
          <p:nvPr/>
        </p:nvSpPr>
        <p:spPr>
          <a:xfrm>
            <a:off x="804228" y="282265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52b93">
            <a:extLst>
              <a:ext uri="{FF2B5EF4-FFF2-40B4-BE49-F238E27FC236}">
                <a16:creationId xmlns:a16="http://schemas.microsoft.com/office/drawing/2014/main" id="{3432BDE4-1A16-5028-4653-CC2660BEA276}"/>
              </a:ext>
            </a:extLst>
          </p:cNvPr>
          <p:cNvSpPr/>
          <p:nvPr/>
        </p:nvSpPr>
        <p:spPr>
          <a:xfrm>
            <a:off x="804228" y="155468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06578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3811" y="822132"/>
            <a:ext cx="11768189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helped my parents to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house this weekend.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job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 chores at home is our duty.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set up             B. clean up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 up          D. look up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getting more difficult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tickets for some popular singers’ concerts.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buy             	B. buying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buy           D. bought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6932">
            <a:extLst>
              <a:ext uri="{FF2B5EF4-FFF2-40B4-BE49-F238E27FC236}">
                <a16:creationId xmlns:a16="http://schemas.microsoft.com/office/drawing/2014/main" id="{5FBCBF44-CAC8-3A14-D149-AAFA0D1F34B4}"/>
              </a:ext>
            </a:extLst>
          </p:cNvPr>
          <p:cNvSpPr/>
          <p:nvPr/>
        </p:nvSpPr>
        <p:spPr>
          <a:xfrm>
            <a:off x="548589" y="345458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5bafb">
            <a:extLst>
              <a:ext uri="{FF2B5EF4-FFF2-40B4-BE49-F238E27FC236}">
                <a16:creationId xmlns:a16="http://schemas.microsoft.com/office/drawing/2014/main" id="{58C6A1BE-B0A2-7F77-0A10-7FC426BF3344}"/>
              </a:ext>
            </a:extLst>
          </p:cNvPr>
          <p:cNvSpPr/>
          <p:nvPr/>
        </p:nvSpPr>
        <p:spPr>
          <a:xfrm>
            <a:off x="548589" y="91865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85858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77132" y="1179525"/>
            <a:ext cx="6049926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office is in a mess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a little embarrassed(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尴尬的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be. Today is cleaning 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don’t like cleaning day. But we need it every year.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Dirt(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灰尘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gets into small places.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d8f3">
            <a:extLst>
              <a:ext uri="{FF2B5EF4-FFF2-40B4-BE49-F238E27FC236}">
                <a16:creationId xmlns:a16="http://schemas.microsoft.com/office/drawing/2014/main" id="{2E965473-EE3E-3812-AC2C-C1752574E1FE}"/>
              </a:ext>
            </a:extLst>
          </p:cNvPr>
          <p:cNvSpPr/>
          <p:nvPr/>
        </p:nvSpPr>
        <p:spPr>
          <a:xfrm>
            <a:off x="890860" y="5713933"/>
            <a:ext cx="1122426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7f114">
            <a:extLst>
              <a:ext uri="{FF2B5EF4-FFF2-40B4-BE49-F238E27FC236}">
                <a16:creationId xmlns:a16="http://schemas.microsoft.com/office/drawing/2014/main" id="{96DABB48-037F-B33A-6263-B2CD1B061A3C}"/>
              </a:ext>
            </a:extLst>
          </p:cNvPr>
          <p:cNvSpPr/>
          <p:nvPr/>
        </p:nvSpPr>
        <p:spPr>
          <a:xfrm>
            <a:off x="890860" y="3494989"/>
            <a:ext cx="10827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6327058" y="1546208"/>
            <a:ext cx="5284839" cy="31085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like to clean.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 could sell them.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never do chores.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should clean them.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 think it’s boring.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Everybody’s office is in a mess.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 can clean your desk.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28619" y="1174473"/>
            <a:ext cx="5284839" cy="31085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like to clean.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 could sell them.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never do chores.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should clean them.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 think it’s boring.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Everybody’s office is in a mess.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 can clean your desk.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17218" y="618580"/>
            <a:ext cx="5860136" cy="508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know. Would you like to help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Today will be fun.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do we start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clean out these old boxes of papers.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of these papers are really old. What can I do with them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a good idea.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38d8">
            <a:extLst>
              <a:ext uri="{FF2B5EF4-FFF2-40B4-BE49-F238E27FC236}">
                <a16:creationId xmlns:a16="http://schemas.microsoft.com/office/drawing/2014/main" id="{0787477C-83E8-C15A-019C-217CC320865A}"/>
              </a:ext>
            </a:extLst>
          </p:cNvPr>
          <p:cNvSpPr/>
          <p:nvPr/>
        </p:nvSpPr>
        <p:spPr>
          <a:xfrm>
            <a:off x="1808808" y="4555111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aad8a">
            <a:extLst>
              <a:ext uri="{FF2B5EF4-FFF2-40B4-BE49-F238E27FC236}">
                <a16:creationId xmlns:a16="http://schemas.microsoft.com/office/drawing/2014/main" id="{33E759FB-D683-5684-264E-EBAD53FC345C}"/>
              </a:ext>
            </a:extLst>
          </p:cNvPr>
          <p:cNvSpPr/>
          <p:nvPr/>
        </p:nvSpPr>
        <p:spPr>
          <a:xfrm>
            <a:off x="3659833" y="2929092"/>
            <a:ext cx="1141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44ddc">
            <a:extLst>
              <a:ext uri="{FF2B5EF4-FFF2-40B4-BE49-F238E27FC236}">
                <a16:creationId xmlns:a16="http://schemas.microsoft.com/office/drawing/2014/main" id="{883C2F06-1F9E-3956-EEE0-08A8F53D5BAA}"/>
              </a:ext>
            </a:extLst>
          </p:cNvPr>
          <p:cNvSpPr/>
          <p:nvPr/>
        </p:nvSpPr>
        <p:spPr>
          <a:xfrm>
            <a:off x="2491179" y="1269836"/>
            <a:ext cx="12049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70781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6</TotalTime>
  <Words>637</Words>
  <Application>Microsoft Office PowerPoint</Application>
  <PresentationFormat>宽屏</PresentationFormat>
  <Paragraphs>82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8</cp:revision>
  <dcterms:created xsi:type="dcterms:W3CDTF">2025-07-27T01:04:36Z</dcterms:created>
  <dcterms:modified xsi:type="dcterms:W3CDTF">2025-07-29T01:56:57Z</dcterms:modified>
</cp:coreProperties>
</file>