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A(1a~2e)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我太困了，眼睛都快睁不开了。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 so sleepy that I can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大部分学生可以轻而易举地解决这些问题。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 students can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without difficulty.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26d3f">
            <a:extLst>
              <a:ext uri="{FF2B5EF4-FFF2-40B4-BE49-F238E27FC236}">
                <a16:creationId xmlns:a16="http://schemas.microsoft.com/office/drawing/2014/main" id="{F962552B-EF09-1BC0-A766-5E64CD8DC1AD}"/>
              </a:ext>
            </a:extLst>
          </p:cNvPr>
          <p:cNvSpPr/>
          <p:nvPr/>
        </p:nvSpPr>
        <p:spPr>
          <a:xfrm>
            <a:off x="4317365" y="4315079"/>
            <a:ext cx="60744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solve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problems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e5bec">
            <a:extLst>
              <a:ext uri="{FF2B5EF4-FFF2-40B4-BE49-F238E27FC236}">
                <a16:creationId xmlns:a16="http://schemas.microsoft.com/office/drawing/2014/main" id="{D11772D4-DFAB-C4E7-A4DE-0206CF3ED8FA}"/>
              </a:ext>
            </a:extLst>
          </p:cNvPr>
          <p:cNvSpPr/>
          <p:nvPr/>
        </p:nvSpPr>
        <p:spPr>
          <a:xfrm>
            <a:off x="1178878" y="3047111"/>
            <a:ext cx="3494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eyes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open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71159">
            <a:extLst>
              <a:ext uri="{FF2B5EF4-FFF2-40B4-BE49-F238E27FC236}">
                <a16:creationId xmlns:a16="http://schemas.microsoft.com/office/drawing/2014/main" id="{450D11DB-F036-F2C8-4052-4EBF86DF1D70}"/>
              </a:ext>
            </a:extLst>
          </p:cNvPr>
          <p:cNvSpPr/>
          <p:nvPr/>
        </p:nvSpPr>
        <p:spPr>
          <a:xfrm>
            <a:off x="5209540" y="2413127"/>
            <a:ext cx="51530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hardly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keep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19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179525"/>
            <a:ext cx="6020429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do you think your life will be like in twenty years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Where will you live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will you get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 life be interesting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aa8fd">
            <a:extLst>
              <a:ext uri="{FF2B5EF4-FFF2-40B4-BE49-F238E27FC236}">
                <a16:creationId xmlns:a16="http://schemas.microsoft.com/office/drawing/2014/main" id="{E6879BEA-0EC2-6287-FAAF-AD903BC3EC1F}"/>
              </a:ext>
            </a:extLst>
          </p:cNvPr>
          <p:cNvSpPr/>
          <p:nvPr/>
        </p:nvSpPr>
        <p:spPr>
          <a:xfrm>
            <a:off x="1573485" y="5159197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0dfd6">
            <a:extLst>
              <a:ext uri="{FF2B5EF4-FFF2-40B4-BE49-F238E27FC236}">
                <a16:creationId xmlns:a16="http://schemas.microsoft.com/office/drawing/2014/main" id="{B0F06643-6933-3721-B91B-1FB1D7A255A9}"/>
              </a:ext>
            </a:extLst>
          </p:cNvPr>
          <p:cNvSpPr/>
          <p:nvPr/>
        </p:nvSpPr>
        <p:spPr>
          <a:xfrm>
            <a:off x="1573485" y="4049725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90a30">
            <a:extLst>
              <a:ext uri="{FF2B5EF4-FFF2-40B4-BE49-F238E27FC236}">
                <a16:creationId xmlns:a16="http://schemas.microsoft.com/office/drawing/2014/main" id="{E92710FD-AEEF-3B6D-5BFE-AD59AF350181}"/>
              </a:ext>
            </a:extLst>
          </p:cNvPr>
          <p:cNvSpPr/>
          <p:nvPr/>
        </p:nvSpPr>
        <p:spPr>
          <a:xfrm>
            <a:off x="1573485" y="2940253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179574" y="1912033"/>
            <a:ext cx="5766619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 will live in space.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will you do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think life will be better.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will take a spaceship(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宇宙飞船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get there.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Will you have a good time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Maybe everyone will enjoy this life there.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Will there be banks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schools and shops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97561" y="1387384"/>
            <a:ext cx="5766619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 will live in space.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will you do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think life will be better.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will take a spaceship(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宇宙飞船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get there.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Will you have a good time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Maybe everyone will enjoy this life there.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Will there be banks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schools and shops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28728" y="741054"/>
            <a:ext cx="586883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think it will be more interesting.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course there will be. I think the supermarket will have all kinds of things and we can take anything for free.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agree. People will have a happy life there.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a16ba">
            <a:extLst>
              <a:ext uri="{FF2B5EF4-FFF2-40B4-BE49-F238E27FC236}">
                <a16:creationId xmlns:a16="http://schemas.microsoft.com/office/drawing/2014/main" id="{3AFD04BE-831E-35CE-121E-CB6C4890488F}"/>
              </a:ext>
            </a:extLst>
          </p:cNvPr>
          <p:cNvSpPr/>
          <p:nvPr/>
        </p:nvSpPr>
        <p:spPr>
          <a:xfrm>
            <a:off x="1745718" y="4720726"/>
            <a:ext cx="10827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d965f">
            <a:extLst>
              <a:ext uri="{FF2B5EF4-FFF2-40B4-BE49-F238E27FC236}">
                <a16:creationId xmlns:a16="http://schemas.microsoft.com/office/drawing/2014/main" id="{8D090C52-57C1-A0A2-8DBB-6DCC5AF79CAB}"/>
              </a:ext>
            </a:extLst>
          </p:cNvPr>
          <p:cNvSpPr/>
          <p:nvPr/>
        </p:nvSpPr>
        <p:spPr>
          <a:xfrm>
            <a:off x="1745718" y="1947046"/>
            <a:ext cx="1141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9300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畅想未来］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2080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guess.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story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2080.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story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morning.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dressed.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clothes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Paper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Glass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203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breakfast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needn’t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prepared.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ready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sidewalk.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station.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train.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run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rail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street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air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o’clock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John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909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John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answers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videophone.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Saturday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robot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belts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trip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flying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boat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John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spaceship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417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life will be like in the year 2080.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Some people know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Nobody knows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Scientists have found out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Only a few clever people know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159f0">
            <a:extLst>
              <a:ext uri="{FF2B5EF4-FFF2-40B4-BE49-F238E27FC236}">
                <a16:creationId xmlns:a16="http://schemas.microsoft.com/office/drawing/2014/main" id="{2C3CAE82-DC5D-5EE9-D11C-C48C608BC6BC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49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year 2080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clothes we wear will be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those we are wearing now.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same as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heavier than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stronger than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different from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0eb0">
            <a:extLst>
              <a:ext uri="{FF2B5EF4-FFF2-40B4-BE49-F238E27FC236}">
                <a16:creationId xmlns:a16="http://schemas.microsoft.com/office/drawing/2014/main" id="{7710F157-30A7-E109-3FA9-623CFBD1D81C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6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9953" y="1018563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may not need to spend any time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year 2080 according to Paragraph 3.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eating             		B. sleeping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cooking             		D. travelling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 probably travel to the moon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year 2080.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in a train			B. easily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with many difficulties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in a car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34ac9">
            <a:extLst>
              <a:ext uri="{FF2B5EF4-FFF2-40B4-BE49-F238E27FC236}">
                <a16:creationId xmlns:a16="http://schemas.microsoft.com/office/drawing/2014/main" id="{02ECDB2E-32AD-E700-B804-E6CA648C09CA}"/>
              </a:ext>
            </a:extLst>
          </p:cNvPr>
          <p:cNvSpPr/>
          <p:nvPr/>
        </p:nvSpPr>
        <p:spPr>
          <a:xfrm>
            <a:off x="774731" y="365101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2e19">
            <a:extLst>
              <a:ext uri="{FF2B5EF4-FFF2-40B4-BE49-F238E27FC236}">
                <a16:creationId xmlns:a16="http://schemas.microsoft.com/office/drawing/2014/main" id="{527CE425-3E62-7F14-9946-45D92E19DBAB}"/>
              </a:ext>
            </a:extLst>
          </p:cNvPr>
          <p:cNvSpPr/>
          <p:nvPr/>
        </p:nvSpPr>
        <p:spPr>
          <a:xfrm>
            <a:off x="774731" y="11150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34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A(1a~2e)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7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Tomorrow Comes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31966" y="1766835"/>
            <a:ext cx="11325737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选出下列每组单词中画线部分发音不同于其他单词的选项。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eap      B.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icken		C.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ristmas     D. tea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enou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gh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B.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ph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oto		C.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resh              D. lea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lo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B.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		C. thi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             D. spri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yo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urt      B. oran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                  D.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rade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si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er       B. a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ry		C. hu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er          D. E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lish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5083f">
            <a:extLst>
              <a:ext uri="{FF2B5EF4-FFF2-40B4-BE49-F238E27FC236}">
                <a16:creationId xmlns:a16="http://schemas.microsoft.com/office/drawing/2014/main" id="{6DAEDEC1-7842-BBA8-1FDD-2D6055C3001E}"/>
              </a:ext>
            </a:extLst>
          </p:cNvPr>
          <p:cNvSpPr/>
          <p:nvPr/>
        </p:nvSpPr>
        <p:spPr>
          <a:xfrm>
            <a:off x="656744" y="5033275"/>
            <a:ext cx="1366520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fb314">
            <a:extLst>
              <a:ext uri="{FF2B5EF4-FFF2-40B4-BE49-F238E27FC236}">
                <a16:creationId xmlns:a16="http://schemas.microsoft.com/office/drawing/2014/main" id="{41ADAE0F-FF47-1E87-4416-C734398EB677}"/>
              </a:ext>
            </a:extLst>
          </p:cNvPr>
          <p:cNvSpPr/>
          <p:nvPr/>
        </p:nvSpPr>
        <p:spPr>
          <a:xfrm>
            <a:off x="656744" y="439929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5e47b">
            <a:extLst>
              <a:ext uri="{FF2B5EF4-FFF2-40B4-BE49-F238E27FC236}">
                <a16:creationId xmlns:a16="http://schemas.microsoft.com/office/drawing/2014/main" id="{589CF6CC-8DCF-14A6-5B4D-06C4F8732A50}"/>
              </a:ext>
            </a:extLst>
          </p:cNvPr>
          <p:cNvSpPr/>
          <p:nvPr/>
        </p:nvSpPr>
        <p:spPr>
          <a:xfrm>
            <a:off x="656744" y="37653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4eb51">
            <a:extLst>
              <a:ext uri="{FF2B5EF4-FFF2-40B4-BE49-F238E27FC236}">
                <a16:creationId xmlns:a16="http://schemas.microsoft.com/office/drawing/2014/main" id="{8B009D74-8F36-D7DB-CC93-DA32BDA7AC06}"/>
              </a:ext>
            </a:extLst>
          </p:cNvPr>
          <p:cNvSpPr/>
          <p:nvPr/>
        </p:nvSpPr>
        <p:spPr>
          <a:xfrm>
            <a:off x="656744" y="313132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c85a6">
            <a:extLst>
              <a:ext uri="{FF2B5EF4-FFF2-40B4-BE49-F238E27FC236}">
                <a16:creationId xmlns:a16="http://schemas.microsoft.com/office/drawing/2014/main" id="{01D80D43-9A3A-DF9E-2147-62177EA55F2D}"/>
              </a:ext>
            </a:extLst>
          </p:cNvPr>
          <p:cNvSpPr/>
          <p:nvPr/>
        </p:nvSpPr>
        <p:spPr>
          <a:xfrm>
            <a:off x="656744" y="24973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9735" y="859473"/>
            <a:ext cx="11694446" cy="5433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 sleeping enough can make you feel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更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糟的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go to bed early.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AI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科技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 be used in the next Olympic Games in Los Angeles in 2028.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珍爱生命］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must be careful when you cross the street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the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交通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is very heavy in the rush hour.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is possible that a person with better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教育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can find a job more easily than others.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71f0">
            <a:extLst>
              <a:ext uri="{FF2B5EF4-FFF2-40B4-BE49-F238E27FC236}">
                <a16:creationId xmlns:a16="http://schemas.microsoft.com/office/drawing/2014/main" id="{3ABCB2AA-DA67-AE77-4637-14C4D497C4D4}"/>
              </a:ext>
            </a:extLst>
          </p:cNvPr>
          <p:cNvSpPr/>
          <p:nvPr/>
        </p:nvSpPr>
        <p:spPr>
          <a:xfrm>
            <a:off x="7242467" y="5116513"/>
            <a:ext cx="24781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education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1c538">
            <a:extLst>
              <a:ext uri="{FF2B5EF4-FFF2-40B4-BE49-F238E27FC236}">
                <a16:creationId xmlns:a16="http://schemas.microsoft.com/office/drawing/2014/main" id="{BC52D982-1E38-7C69-A910-D799AA2CA310}"/>
              </a:ext>
            </a:extLst>
          </p:cNvPr>
          <p:cNvSpPr/>
          <p:nvPr/>
        </p:nvSpPr>
        <p:spPr>
          <a:xfrm>
            <a:off x="4092867" y="4522153"/>
            <a:ext cx="19082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traffic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84686">
            <a:extLst>
              <a:ext uri="{FF2B5EF4-FFF2-40B4-BE49-F238E27FC236}">
                <a16:creationId xmlns:a16="http://schemas.microsoft.com/office/drawing/2014/main" id="{4D13D9DC-43B3-C322-47F0-9C627505BEA3}"/>
              </a:ext>
            </a:extLst>
          </p:cNvPr>
          <p:cNvSpPr/>
          <p:nvPr/>
        </p:nvSpPr>
        <p:spPr>
          <a:xfrm>
            <a:off x="2503399" y="2739073"/>
            <a:ext cx="28813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technologies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A_09f79">
            <a:extLst>
              <a:ext uri="{FF2B5EF4-FFF2-40B4-BE49-F238E27FC236}">
                <a16:creationId xmlns:a16="http://schemas.microsoft.com/office/drawing/2014/main" id="{B6E29E94-C641-38F1-5BD6-25A83EA1436E}"/>
              </a:ext>
            </a:extLst>
          </p:cNvPr>
          <p:cNvSpPr/>
          <p:nvPr/>
        </p:nvSpPr>
        <p:spPr>
          <a:xfrm>
            <a:off x="7409663" y="1550353"/>
            <a:ext cx="18431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worse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46840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don’t take medicine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your cold will get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 it was yesterday.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bad                B. worse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worst             D. the worst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785d">
            <a:extLst>
              <a:ext uri="{FF2B5EF4-FFF2-40B4-BE49-F238E27FC236}">
                <a16:creationId xmlns:a16="http://schemas.microsoft.com/office/drawing/2014/main" id="{D3D57844-35C7-2735-0916-A451D0475922}"/>
              </a:ext>
            </a:extLst>
          </p:cNvPr>
          <p:cNvSpPr/>
          <p:nvPr/>
        </p:nvSpPr>
        <p:spPr>
          <a:xfrm>
            <a:off x="804228" y="273055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66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身心健康］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you feel sad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don’t let the bad feelings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Instead(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相反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can think of good things.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give up               B. work out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go away             D. take over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24ff">
            <a:extLst>
              <a:ext uri="{FF2B5EF4-FFF2-40B4-BE49-F238E27FC236}">
                <a16:creationId xmlns:a16="http://schemas.microsoft.com/office/drawing/2014/main" id="{9BE1C950-83C5-14D2-0B61-BE7A2B998B7D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0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 Park Effect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has become a hit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these days.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believe that getting close to nature has a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influence on people’s health.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serious           B. positive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heavy             D. quiet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9e4c">
            <a:extLst>
              <a:ext uri="{FF2B5EF4-FFF2-40B4-BE49-F238E27FC236}">
                <a16:creationId xmlns:a16="http://schemas.microsoft.com/office/drawing/2014/main" id="{DD57EC8B-00A2-855B-A3A7-9A02E8C98BA5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10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can I be more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I’m doing my homework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a good idea to turn off your phone and focus on your homework.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complex                B. efficient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imaginary             D. negative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c9af">
            <a:extLst>
              <a:ext uri="{FF2B5EF4-FFF2-40B4-BE49-F238E27FC236}">
                <a16:creationId xmlns:a16="http://schemas.microsoft.com/office/drawing/2014/main" id="{542AF3EC-A819-73C4-8F83-B92453010A50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19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4482" y="869845"/>
            <a:ext cx="1203366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将来的淡水会更少。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will be less fresh water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那时，人类对于外太空一无所知。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that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humans knew nothing about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这位老人很健康。我认为他会活到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岁。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old man is very healthy. I think 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100 years old.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ae2df">
            <a:extLst>
              <a:ext uri="{FF2B5EF4-FFF2-40B4-BE49-F238E27FC236}">
                <a16:creationId xmlns:a16="http://schemas.microsoft.com/office/drawing/2014/main" id="{BD5C7973-62FD-22C6-86C3-C6AEE46FA40C}"/>
              </a:ext>
            </a:extLst>
          </p:cNvPr>
          <p:cNvSpPr/>
          <p:nvPr/>
        </p:nvSpPr>
        <p:spPr>
          <a:xfrm>
            <a:off x="782310" y="5404253"/>
            <a:ext cx="2781363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98ca2">
            <a:extLst>
              <a:ext uri="{FF2B5EF4-FFF2-40B4-BE49-F238E27FC236}">
                <a16:creationId xmlns:a16="http://schemas.microsoft.com/office/drawing/2014/main" id="{D945078C-0BFB-E977-2C75-A0585FFD3987}"/>
              </a:ext>
            </a:extLst>
          </p:cNvPr>
          <p:cNvSpPr/>
          <p:nvPr/>
        </p:nvSpPr>
        <p:spPr>
          <a:xfrm>
            <a:off x="7576619" y="4770269"/>
            <a:ext cx="3278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e155c">
            <a:extLst>
              <a:ext uri="{FF2B5EF4-FFF2-40B4-BE49-F238E27FC236}">
                <a16:creationId xmlns:a16="http://schemas.microsoft.com/office/drawing/2014/main" id="{D742E9CE-F315-18DD-0B18-499B0DEA6868}"/>
              </a:ext>
            </a:extLst>
          </p:cNvPr>
          <p:cNvSpPr/>
          <p:nvPr/>
        </p:nvSpPr>
        <p:spPr>
          <a:xfrm>
            <a:off x="8419772" y="3502301"/>
            <a:ext cx="34963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outer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space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2ab3">
            <a:extLst>
              <a:ext uri="{FF2B5EF4-FFF2-40B4-BE49-F238E27FC236}">
                <a16:creationId xmlns:a16="http://schemas.microsoft.com/office/drawing/2014/main" id="{F0354BC2-B739-C7F0-09F0-5F6D17B33C07}"/>
              </a:ext>
            </a:extLst>
          </p:cNvPr>
          <p:cNvSpPr/>
          <p:nvPr/>
        </p:nvSpPr>
        <p:spPr>
          <a:xfrm>
            <a:off x="5933874" y="2234333"/>
            <a:ext cx="49091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future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14751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422</TotalTime>
  <Words>1267</Words>
  <Application>Microsoft Office PowerPoint</Application>
  <PresentationFormat>宽屏</PresentationFormat>
  <Paragraphs>133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14</cp:revision>
  <dcterms:created xsi:type="dcterms:W3CDTF">2025-07-27T01:04:36Z</dcterms:created>
  <dcterms:modified xsi:type="dcterms:W3CDTF">2025-07-29T08:47:02Z</dcterms:modified>
</cp:coreProperties>
</file>