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B(2a~4c)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8561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我答应父母从现在开始努力学习。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parents that I will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from now 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等到了春天，这个花园又会开满鲜花。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garden will be full of flowers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spring.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360d">
            <a:extLst>
              <a:ext uri="{FF2B5EF4-FFF2-40B4-BE49-F238E27FC236}">
                <a16:creationId xmlns:a16="http://schemas.microsoft.com/office/drawing/2014/main" id="{B0C275A1-7A40-4B06-ED03-856C8CB8D87F}"/>
              </a:ext>
            </a:extLst>
          </p:cNvPr>
          <p:cNvSpPr/>
          <p:nvPr/>
        </p:nvSpPr>
        <p:spPr>
          <a:xfrm>
            <a:off x="6912928" y="3471017"/>
            <a:ext cx="44847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coming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d2be">
            <a:extLst>
              <a:ext uri="{FF2B5EF4-FFF2-40B4-BE49-F238E27FC236}">
                <a16:creationId xmlns:a16="http://schemas.microsoft.com/office/drawing/2014/main" id="{DF4B7F6F-7E10-F892-42B2-CE5C82FA7B47}"/>
              </a:ext>
            </a:extLst>
          </p:cNvPr>
          <p:cNvSpPr/>
          <p:nvPr/>
        </p:nvSpPr>
        <p:spPr>
          <a:xfrm>
            <a:off x="7488746" y="1569065"/>
            <a:ext cx="3003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8acb">
            <a:extLst>
              <a:ext uri="{FF2B5EF4-FFF2-40B4-BE49-F238E27FC236}">
                <a16:creationId xmlns:a16="http://schemas.microsoft.com/office/drawing/2014/main" id="{CC088A4D-FD48-EFB9-8995-96DF5973DD60}"/>
              </a:ext>
            </a:extLst>
          </p:cNvPr>
          <p:cNvSpPr/>
          <p:nvPr/>
        </p:nvSpPr>
        <p:spPr>
          <a:xfrm>
            <a:off x="1337628" y="1569065"/>
            <a:ext cx="24104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promise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3348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311914"/>
            <a:ext cx="7505904" cy="530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Mary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are you going to be when you grow up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Sounds great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 do you want to be a reporter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are you going to do that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2500" b="1" u="sng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a good idea. You can send them to magazines and newspapers.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f03a2">
            <a:extLst>
              <a:ext uri="{FF2B5EF4-FFF2-40B4-BE49-F238E27FC236}">
                <a16:creationId xmlns:a16="http://schemas.microsoft.com/office/drawing/2014/main" id="{40A21AFF-4196-94C0-992D-A8016014B58C}"/>
              </a:ext>
            </a:extLst>
          </p:cNvPr>
          <p:cNvSpPr/>
          <p:nvPr/>
        </p:nvSpPr>
        <p:spPr>
          <a:xfrm>
            <a:off x="1433785" y="4994406"/>
            <a:ext cx="1055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fa882">
            <a:extLst>
              <a:ext uri="{FF2B5EF4-FFF2-40B4-BE49-F238E27FC236}">
                <a16:creationId xmlns:a16="http://schemas.microsoft.com/office/drawing/2014/main" id="{62E72925-0E51-CFAA-A278-715C1C316014}"/>
              </a:ext>
            </a:extLst>
          </p:cNvPr>
          <p:cNvSpPr/>
          <p:nvPr/>
        </p:nvSpPr>
        <p:spPr>
          <a:xfrm>
            <a:off x="1433785" y="3944370"/>
            <a:ext cx="1055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407ba">
            <a:extLst>
              <a:ext uri="{FF2B5EF4-FFF2-40B4-BE49-F238E27FC236}">
                <a16:creationId xmlns:a16="http://schemas.microsoft.com/office/drawing/2014/main" id="{2C0A3230-EB1C-4745-69BF-927A2599C8CB}"/>
              </a:ext>
            </a:extLst>
          </p:cNvPr>
          <p:cNvSpPr/>
          <p:nvPr/>
        </p:nvSpPr>
        <p:spPr>
          <a:xfrm>
            <a:off x="1433785" y="2894334"/>
            <a:ext cx="10748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7934631" y="1311914"/>
            <a:ext cx="4085305" cy="509370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I’m going to write a lot of good articles.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How are you going to do that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I’m going to be an engineer.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Because I like talking with people and writing.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What are you going to study in college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Where are you going to work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I’m going to be a reporter.</a:t>
            </a:r>
            <a:endParaRPr lang="zh-CN" altLang="zh-CN" sz="25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47935" y="1159725"/>
            <a:ext cx="4483510" cy="489364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I’m going to write a lot of good articles.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How are you going to do that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I’m going to be an engineer.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Because I like talking with people and writing.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What are you going to study in college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Where are you going to work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I’m going to be a reporter.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40237" y="959669"/>
            <a:ext cx="7107698" cy="535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It’s a good way to 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practise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writing.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Maybe I’m going to work in Hangzhou or Shanghai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I’m not sure. How about you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What’s your dream job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think being an engineer is very interesting. 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think it’s a good job. I hope your dream can come true.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Thank you. The same to you.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784d9">
            <a:extLst>
              <a:ext uri="{FF2B5EF4-FFF2-40B4-BE49-F238E27FC236}">
                <a16:creationId xmlns:a16="http://schemas.microsoft.com/office/drawing/2014/main" id="{FA9F3F34-FFF8-84DA-9517-AB2E77DF530C}"/>
              </a:ext>
            </a:extLst>
          </p:cNvPr>
          <p:cNvSpPr/>
          <p:nvPr/>
        </p:nvSpPr>
        <p:spPr>
          <a:xfrm>
            <a:off x="1561977" y="3671373"/>
            <a:ext cx="124307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82f6c">
            <a:extLst>
              <a:ext uri="{FF2B5EF4-FFF2-40B4-BE49-F238E27FC236}">
                <a16:creationId xmlns:a16="http://schemas.microsoft.com/office/drawing/2014/main" id="{4AF439FF-C23B-1FD7-76F2-EB11E78CD0F8}"/>
              </a:ext>
            </a:extLst>
          </p:cNvPr>
          <p:cNvSpPr/>
          <p:nvPr/>
        </p:nvSpPr>
        <p:spPr>
          <a:xfrm>
            <a:off x="1561977" y="1571301"/>
            <a:ext cx="10414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48198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48776" y="4122615"/>
            <a:ext cx="11635455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with                B. for		C. through           D. to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information   B. education	C. news                D. relationships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talking to       B. laughing at	C. bringing out   D. dressing up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f3657">
            <a:extLst>
              <a:ext uri="{FF2B5EF4-FFF2-40B4-BE49-F238E27FC236}">
                <a16:creationId xmlns:a16="http://schemas.microsoft.com/office/drawing/2014/main" id="{1C4E13EA-FF0C-FE69-3BA8-FACC41823CE1}"/>
              </a:ext>
            </a:extLst>
          </p:cNvPr>
          <p:cNvSpPr/>
          <p:nvPr/>
        </p:nvSpPr>
        <p:spPr>
          <a:xfrm>
            <a:off x="357679" y="5328607"/>
            <a:ext cx="1259395" cy="41447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9515">
            <a:extLst>
              <a:ext uri="{FF2B5EF4-FFF2-40B4-BE49-F238E27FC236}">
                <a16:creationId xmlns:a16="http://schemas.microsoft.com/office/drawing/2014/main" id="{CBEAF8A2-9A33-1469-1B27-DBB39C336F95}"/>
              </a:ext>
            </a:extLst>
          </p:cNvPr>
          <p:cNvSpPr/>
          <p:nvPr/>
        </p:nvSpPr>
        <p:spPr>
          <a:xfrm>
            <a:off x="357679" y="477387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48776" y="669362"/>
            <a:ext cx="11428976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完形填空。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flies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resolutions.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resolution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improving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younger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solve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problems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life.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d2f7">
            <a:extLst>
              <a:ext uri="{FF2B5EF4-FFF2-40B4-BE49-F238E27FC236}">
                <a16:creationId xmlns:a16="http://schemas.microsoft.com/office/drawing/2014/main" id="{88CE0A6C-E0BA-0D14-D3D7-578FE4029D58}"/>
              </a:ext>
            </a:extLst>
          </p:cNvPr>
          <p:cNvSpPr/>
          <p:nvPr/>
        </p:nvSpPr>
        <p:spPr>
          <a:xfrm>
            <a:off x="357679" y="421913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82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76210" y="3721581"/>
            <a:ext cx="11237247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friends               B. classmates	C. studies     D. family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prizes                 B. subjects		C.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colours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D. films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programmes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B. prizes		C. lessons     D. grades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e4d0a">
            <a:extLst>
              <a:ext uri="{FF2B5EF4-FFF2-40B4-BE49-F238E27FC236}">
                <a16:creationId xmlns:a16="http://schemas.microsoft.com/office/drawing/2014/main" id="{E48F6E4E-BD26-EBD4-C013-585FE25C38D8}"/>
              </a:ext>
            </a:extLst>
          </p:cNvPr>
          <p:cNvSpPr/>
          <p:nvPr/>
        </p:nvSpPr>
        <p:spPr>
          <a:xfrm>
            <a:off x="693050" y="5006821"/>
            <a:ext cx="1354201" cy="44409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1db1b">
            <a:extLst>
              <a:ext uri="{FF2B5EF4-FFF2-40B4-BE49-F238E27FC236}">
                <a16:creationId xmlns:a16="http://schemas.microsoft.com/office/drawing/2014/main" id="{7BDCF8CA-6C52-A902-9520-DBB102BFC1EB}"/>
              </a:ext>
            </a:extLst>
          </p:cNvPr>
          <p:cNvSpPr/>
          <p:nvPr/>
        </p:nvSpPr>
        <p:spPr>
          <a:xfrm>
            <a:off x="693050" y="4412461"/>
            <a:ext cx="13335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78283" y="1284504"/>
            <a:ext cx="10833100" cy="24370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second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resolution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term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grades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except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English.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improving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English.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hope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English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term.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f2de">
            <a:extLst>
              <a:ext uri="{FF2B5EF4-FFF2-40B4-BE49-F238E27FC236}">
                <a16:creationId xmlns:a16="http://schemas.microsoft.com/office/drawing/2014/main" id="{3A036E71-9951-F94E-45B9-5F30BE1EB282}"/>
              </a:ext>
            </a:extLst>
          </p:cNvPr>
          <p:cNvSpPr/>
          <p:nvPr/>
        </p:nvSpPr>
        <p:spPr>
          <a:xfrm>
            <a:off x="693050" y="3818101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2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812186" y="3500356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second             B. third	C. fourth     D. fifth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because           B. after	C. so             D. but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homework      			B. housework	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    C. exercise             		D. shopping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54270">
            <a:extLst>
              <a:ext uri="{FF2B5EF4-FFF2-40B4-BE49-F238E27FC236}">
                <a16:creationId xmlns:a16="http://schemas.microsoft.com/office/drawing/2014/main" id="{6DB130F6-A4F8-E10A-BDA4-AE93B137F63D}"/>
              </a:ext>
            </a:extLst>
          </p:cNvPr>
          <p:cNvSpPr/>
          <p:nvPr/>
        </p:nvSpPr>
        <p:spPr>
          <a:xfrm>
            <a:off x="936964" y="486484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912f1">
            <a:extLst>
              <a:ext uri="{FF2B5EF4-FFF2-40B4-BE49-F238E27FC236}">
                <a16:creationId xmlns:a16="http://schemas.microsoft.com/office/drawing/2014/main" id="{63695A42-E6EB-55FB-92E0-EFC3772FEAB2}"/>
              </a:ext>
            </a:extLst>
          </p:cNvPr>
          <p:cNvSpPr/>
          <p:nvPr/>
        </p:nvSpPr>
        <p:spPr>
          <a:xfrm>
            <a:off x="936964" y="423086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12186" y="906954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resolution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improving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exercise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before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busy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schoolwork.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example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6e37">
            <a:extLst>
              <a:ext uri="{FF2B5EF4-FFF2-40B4-BE49-F238E27FC236}">
                <a16:creationId xmlns:a16="http://schemas.microsoft.com/office/drawing/2014/main" id="{0CE83444-9CB9-D422-74F2-EDB0DF8E4940}"/>
              </a:ext>
            </a:extLst>
          </p:cNvPr>
          <p:cNvSpPr/>
          <p:nvPr/>
        </p:nvSpPr>
        <p:spPr>
          <a:xfrm>
            <a:off x="936964" y="359687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54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782688" y="4054756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take up             B. dress up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     C. make up           D. find out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82688" y="1334657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resolution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personal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improvement.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hobby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books.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books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computer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history.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open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eyes.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71823">
            <a:extLst>
              <a:ext uri="{FF2B5EF4-FFF2-40B4-BE49-F238E27FC236}">
                <a16:creationId xmlns:a16="http://schemas.microsoft.com/office/drawing/2014/main" id="{506DE388-D7CB-90E1-15CF-5D1F1445A2A2}"/>
              </a:ext>
            </a:extLst>
          </p:cNvPr>
          <p:cNvSpPr/>
          <p:nvPr/>
        </p:nvSpPr>
        <p:spPr>
          <a:xfrm>
            <a:off x="907466" y="415127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13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B(2a~4c)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 for Yourself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249470"/>
            <a:ext cx="11704279" cy="4509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Jerry would like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设计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 car that will be both attractive and practical in the future.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 competing some days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Peter got into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决赛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信心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is always necessary to do everything.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There is a close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关系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 between the two sisters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they always support each other.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583ef">
            <a:extLst>
              <a:ext uri="{FF2B5EF4-FFF2-40B4-BE49-F238E27FC236}">
                <a16:creationId xmlns:a16="http://schemas.microsoft.com/office/drawing/2014/main" id="{CC097572-B9AB-36CD-53DA-7CA937530E51}"/>
              </a:ext>
            </a:extLst>
          </p:cNvPr>
          <p:cNvSpPr/>
          <p:nvPr/>
        </p:nvSpPr>
        <p:spPr>
          <a:xfrm>
            <a:off x="3788231" y="4515910"/>
            <a:ext cx="29851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relationship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99d68">
            <a:extLst>
              <a:ext uri="{FF2B5EF4-FFF2-40B4-BE49-F238E27FC236}">
                <a16:creationId xmlns:a16="http://schemas.microsoft.com/office/drawing/2014/main" id="{286142D4-BC73-0B96-E51F-D4F15F8F6C29}"/>
              </a:ext>
            </a:extLst>
          </p:cNvPr>
          <p:cNvSpPr/>
          <p:nvPr/>
        </p:nvSpPr>
        <p:spPr>
          <a:xfrm>
            <a:off x="1139710" y="3881926"/>
            <a:ext cx="2879788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Confidence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985a9">
            <a:extLst>
              <a:ext uri="{FF2B5EF4-FFF2-40B4-BE49-F238E27FC236}">
                <a16:creationId xmlns:a16="http://schemas.microsoft.com/office/drawing/2014/main" id="{16A0B11D-99B4-FA15-56F5-BC6324BC46D5}"/>
              </a:ext>
            </a:extLst>
          </p:cNvPr>
          <p:cNvSpPr/>
          <p:nvPr/>
        </p:nvSpPr>
        <p:spPr>
          <a:xfrm>
            <a:off x="9330765" y="3247942"/>
            <a:ext cx="17050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ef0e8">
            <a:extLst>
              <a:ext uri="{FF2B5EF4-FFF2-40B4-BE49-F238E27FC236}">
                <a16:creationId xmlns:a16="http://schemas.microsoft.com/office/drawing/2014/main" id="{9829B89D-4D98-EFB1-19FC-34986AB334D9}"/>
              </a:ext>
            </a:extLst>
          </p:cNvPr>
          <p:cNvSpPr/>
          <p:nvPr/>
        </p:nvSpPr>
        <p:spPr>
          <a:xfrm>
            <a:off x="4424247" y="1979974"/>
            <a:ext cx="20225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design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35205" y="3027486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firemen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fire and helped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Mrs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Green out.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cooked dinner for her family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last night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everyone loved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c211">
            <a:extLst>
              <a:ext uri="{FF2B5EF4-FFF2-40B4-BE49-F238E27FC236}">
                <a16:creationId xmlns:a16="http://schemas.microsoft.com/office/drawing/2014/main" id="{90C0BD5A-9B99-6A70-6E17-5CE9FEBE252E}"/>
              </a:ext>
            </a:extLst>
          </p:cNvPr>
          <p:cNvSpPr/>
          <p:nvPr/>
        </p:nvSpPr>
        <p:spPr>
          <a:xfrm>
            <a:off x="7138685" y="4391974"/>
            <a:ext cx="38646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the first time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95295" y="1469553"/>
            <a:ext cx="7682886" cy="13038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last but not least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the first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put 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 out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89cd7">
            <a:extLst>
              <a:ext uri="{FF2B5EF4-FFF2-40B4-BE49-F238E27FC236}">
                <a16:creationId xmlns:a16="http://schemas.microsoft.com/office/drawing/2014/main" id="{98D02377-697F-D1B7-BE70-A53E826606EA}"/>
              </a:ext>
            </a:extLst>
          </p:cNvPr>
          <p:cNvSpPr/>
          <p:nvPr/>
        </p:nvSpPr>
        <p:spPr>
          <a:xfrm>
            <a:off x="5156342" y="3124006"/>
            <a:ext cx="22686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 out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35205" y="796676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25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139540" y="996281"/>
            <a:ext cx="7682886" cy="13038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last but not least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the first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put 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 out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28727" y="2590189"/>
            <a:ext cx="1163545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 is like a running race.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whatever difficulties you meet. Just move 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hope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the early plane will get to Beijing.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must be careful with your spelling when taking a test.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4c835">
            <a:extLst>
              <a:ext uri="{FF2B5EF4-FFF2-40B4-BE49-F238E27FC236}">
                <a16:creationId xmlns:a16="http://schemas.microsoft.com/office/drawing/2014/main" id="{62BC7CA4-65CC-307C-7CA2-0F40380B9377}"/>
              </a:ext>
            </a:extLst>
          </p:cNvPr>
          <p:cNvSpPr/>
          <p:nvPr/>
        </p:nvSpPr>
        <p:spPr>
          <a:xfrm>
            <a:off x="1232955" y="4588661"/>
            <a:ext cx="392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 but not least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be59f">
            <a:extLst>
              <a:ext uri="{FF2B5EF4-FFF2-40B4-BE49-F238E27FC236}">
                <a16:creationId xmlns:a16="http://schemas.microsoft.com/office/drawing/2014/main" id="{E51B7BF7-813A-7042-F78C-9970DB28FD73}"/>
              </a:ext>
            </a:extLst>
          </p:cNvPr>
          <p:cNvSpPr/>
          <p:nvPr/>
        </p:nvSpPr>
        <p:spPr>
          <a:xfrm>
            <a:off x="2328330" y="3954677"/>
            <a:ext cx="28210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find out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c6e3e">
            <a:extLst>
              <a:ext uri="{FF2B5EF4-FFF2-40B4-BE49-F238E27FC236}">
                <a16:creationId xmlns:a16="http://schemas.microsoft.com/office/drawing/2014/main" id="{AE15BFD9-0322-EE20-ED0E-923DB24A76A7}"/>
              </a:ext>
            </a:extLst>
          </p:cNvPr>
          <p:cNvSpPr/>
          <p:nvPr/>
        </p:nvSpPr>
        <p:spPr>
          <a:xfrm>
            <a:off x="6887630" y="2686709"/>
            <a:ext cx="22701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 up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34598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Art serves as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between different nations.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Yes. It really helps cross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cultural communication.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custom            B. form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bridge             D. product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a474">
            <a:extLst>
              <a:ext uri="{FF2B5EF4-FFF2-40B4-BE49-F238E27FC236}">
                <a16:creationId xmlns:a16="http://schemas.microsoft.com/office/drawing/2014/main" id="{C199C2F4-B6CD-0A2B-4A9F-D8C11B677975}"/>
              </a:ext>
            </a:extLst>
          </p:cNvPr>
          <p:cNvSpPr/>
          <p:nvPr/>
        </p:nvSpPr>
        <p:spPr>
          <a:xfrm>
            <a:off x="804228" y="27305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39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Body language is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communication. Shaking one’s head means disagreement in China.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list             		B. secret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reason            	 D. form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everyone of us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work together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believe China Dream will come true one 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try my best             B. try our best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try his best             D. try her best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6f81f">
            <a:extLst>
              <a:ext uri="{FF2B5EF4-FFF2-40B4-BE49-F238E27FC236}">
                <a16:creationId xmlns:a16="http://schemas.microsoft.com/office/drawing/2014/main" id="{8C23ED18-B1B9-EDF6-6C26-CDB695EC4A6C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ae61">
            <a:extLst>
              <a:ext uri="{FF2B5EF4-FFF2-40B4-BE49-F238E27FC236}">
                <a16:creationId xmlns:a16="http://schemas.microsoft.com/office/drawing/2014/main" id="{5F8445AC-C40D-6251-F255-CF26000CD266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06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 seldom did any sport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now he starts to exercise every day and becomes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careful             B. modest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energetic         D. curious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abc2">
            <a:extLst>
              <a:ext uri="{FF2B5EF4-FFF2-40B4-BE49-F238E27FC236}">
                <a16:creationId xmlns:a16="http://schemas.microsoft.com/office/drawing/2014/main" id="{CB5249D2-CF4D-3E69-5E25-A79A28A8DD69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88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2973" y="1531904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会议到此结束吧。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meeting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这些苹果不够好，但至少便宜。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 apples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weren’t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at least they were cheap.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16c3">
            <a:extLst>
              <a:ext uri="{FF2B5EF4-FFF2-40B4-BE49-F238E27FC236}">
                <a16:creationId xmlns:a16="http://schemas.microsoft.com/office/drawing/2014/main" id="{44826F3F-EFCF-977A-4540-9ECF93FE1894}"/>
              </a:ext>
            </a:extLst>
          </p:cNvPr>
          <p:cNvSpPr/>
          <p:nvPr/>
        </p:nvSpPr>
        <p:spPr>
          <a:xfrm>
            <a:off x="4624222" y="4164360"/>
            <a:ext cx="40339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enough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99bfd">
            <a:extLst>
              <a:ext uri="{FF2B5EF4-FFF2-40B4-BE49-F238E27FC236}">
                <a16:creationId xmlns:a16="http://schemas.microsoft.com/office/drawing/2014/main" id="{87FE72C2-D77C-1D78-FE9A-9A32BF4654CA}"/>
              </a:ext>
            </a:extLst>
          </p:cNvPr>
          <p:cNvSpPr/>
          <p:nvPr/>
        </p:nvSpPr>
        <p:spPr>
          <a:xfrm>
            <a:off x="5780113" y="2896392"/>
            <a:ext cx="4332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be772">
            <a:extLst>
              <a:ext uri="{FF2B5EF4-FFF2-40B4-BE49-F238E27FC236}">
                <a16:creationId xmlns:a16="http://schemas.microsoft.com/office/drawing/2014/main" id="{38451327-D5EB-20B3-F8B3-99F6C2DD4AA1}"/>
              </a:ext>
            </a:extLst>
          </p:cNvPr>
          <p:cNvSpPr/>
          <p:nvPr/>
        </p:nvSpPr>
        <p:spPr>
          <a:xfrm>
            <a:off x="1838350" y="2896392"/>
            <a:ext cx="19209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draw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33549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25</TotalTime>
  <Words>1242</Words>
  <Application>Microsoft Office PowerPoint</Application>
  <PresentationFormat>宽屏</PresentationFormat>
  <Paragraphs>130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13</cp:revision>
  <dcterms:created xsi:type="dcterms:W3CDTF">2025-07-27T01:04:36Z</dcterms:created>
  <dcterms:modified xsi:type="dcterms:W3CDTF">2025-07-30T00:17:40Z</dcterms:modified>
</cp:coreProperties>
</file>