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259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66788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a student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other languages do you know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 and English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except              B. except for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besides             D. between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013c">
            <a:extLst>
              <a:ext uri="{FF2B5EF4-FFF2-40B4-BE49-F238E27FC236}">
                <a16:creationId xmlns:a16="http://schemas.microsoft.com/office/drawing/2014/main" id="{94CAF471-1380-D8CF-15FD-77A7F0CD18DC}"/>
              </a:ext>
            </a:extLst>
          </p:cNvPr>
          <p:cNvSpPr/>
          <p:nvPr/>
        </p:nvSpPr>
        <p:spPr>
          <a:xfrm>
            <a:off x="804228" y="9633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01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40505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学外语时不要害怕犯错误。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making mistakes when learning a foreign language.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祝贺你在英语演讲比赛中获得一等奖。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the English Speaking Competition.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b1f2">
            <a:extLst>
              <a:ext uri="{FF2B5EF4-FFF2-40B4-BE49-F238E27FC236}">
                <a16:creationId xmlns:a16="http://schemas.microsoft.com/office/drawing/2014/main" id="{D39DBB87-BB5A-CC1F-2B0B-B1A72D887570}"/>
              </a:ext>
            </a:extLst>
          </p:cNvPr>
          <p:cNvSpPr/>
          <p:nvPr/>
        </p:nvSpPr>
        <p:spPr>
          <a:xfrm>
            <a:off x="1077278" y="4840929"/>
            <a:ext cx="36402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prize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7ebed">
            <a:extLst>
              <a:ext uri="{FF2B5EF4-FFF2-40B4-BE49-F238E27FC236}">
                <a16:creationId xmlns:a16="http://schemas.microsoft.com/office/drawing/2014/main" id="{99F1DE35-122B-3860-F48D-0B5B829FDDDF}"/>
              </a:ext>
            </a:extLst>
          </p:cNvPr>
          <p:cNvSpPr/>
          <p:nvPr/>
        </p:nvSpPr>
        <p:spPr>
          <a:xfrm>
            <a:off x="6906578" y="4206945"/>
            <a:ext cx="386403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winning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9e33a">
            <a:extLst>
              <a:ext uri="{FF2B5EF4-FFF2-40B4-BE49-F238E27FC236}">
                <a16:creationId xmlns:a16="http://schemas.microsoft.com/office/drawing/2014/main" id="{546A6732-1359-3164-E91A-76F2533D7CB4}"/>
              </a:ext>
            </a:extLst>
          </p:cNvPr>
          <p:cNvSpPr/>
          <p:nvPr/>
        </p:nvSpPr>
        <p:spPr>
          <a:xfrm>
            <a:off x="1077278" y="4206945"/>
            <a:ext cx="5195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Congratulations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4a685">
            <a:extLst>
              <a:ext uri="{FF2B5EF4-FFF2-40B4-BE49-F238E27FC236}">
                <a16:creationId xmlns:a16="http://schemas.microsoft.com/office/drawing/2014/main" id="{EEDDACDD-7F8A-BDB9-BD34-14DA935D023B}"/>
              </a:ext>
            </a:extLst>
          </p:cNvPr>
          <p:cNvSpPr/>
          <p:nvPr/>
        </p:nvSpPr>
        <p:spPr>
          <a:xfrm>
            <a:off x="2171065" y="2304993"/>
            <a:ext cx="4860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afraid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1793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7318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空余时间，我在家主动帮忙做家务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offer to do housework at home in my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收到你的来信是件愉悦的事情。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hear from you.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人们有共同之处时，他们通常会成为朋友。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People usually become friends when they_________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something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e15a5">
            <a:extLst>
              <a:ext uri="{FF2B5EF4-FFF2-40B4-BE49-F238E27FC236}">
                <a16:creationId xmlns:a16="http://schemas.microsoft.com/office/drawing/2014/main" id="{0C109AB1-EEBB-B7B6-A9C8-8514A089BC8F}"/>
              </a:ext>
            </a:extLst>
          </p:cNvPr>
          <p:cNvSpPr/>
          <p:nvPr/>
        </p:nvSpPr>
        <p:spPr>
          <a:xfrm>
            <a:off x="2961640" y="4617742"/>
            <a:ext cx="386403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common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0f8f8">
            <a:extLst>
              <a:ext uri="{FF2B5EF4-FFF2-40B4-BE49-F238E27FC236}">
                <a16:creationId xmlns:a16="http://schemas.microsoft.com/office/drawing/2014/main" id="{3654B46F-C757-C7A7-65AA-04151F12B1F7}"/>
              </a:ext>
            </a:extLst>
          </p:cNvPr>
          <p:cNvSpPr/>
          <p:nvPr/>
        </p:nvSpPr>
        <p:spPr>
          <a:xfrm>
            <a:off x="8278178" y="3983758"/>
            <a:ext cx="1830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have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05aa4">
            <a:extLst>
              <a:ext uri="{FF2B5EF4-FFF2-40B4-BE49-F238E27FC236}">
                <a16:creationId xmlns:a16="http://schemas.microsoft.com/office/drawing/2014/main" id="{E65F25C9-E9CE-08AF-3991-FDA2F3A456D8}"/>
              </a:ext>
            </a:extLst>
          </p:cNvPr>
          <p:cNvSpPr/>
          <p:nvPr/>
        </p:nvSpPr>
        <p:spPr>
          <a:xfrm>
            <a:off x="1751140" y="2715790"/>
            <a:ext cx="37010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53bf9">
            <a:extLst>
              <a:ext uri="{FF2B5EF4-FFF2-40B4-BE49-F238E27FC236}">
                <a16:creationId xmlns:a16="http://schemas.microsoft.com/office/drawing/2014/main" id="{41501B2F-24DB-FF90-2711-08C1704A7A50}"/>
              </a:ext>
            </a:extLst>
          </p:cNvPr>
          <p:cNvSpPr/>
          <p:nvPr/>
        </p:nvSpPr>
        <p:spPr>
          <a:xfrm>
            <a:off x="7807262" y="1447822"/>
            <a:ext cx="36439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80658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2477" y="1774601"/>
            <a:ext cx="5584723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Are you the same or different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She is funnier and more outgoing than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She is as quiet as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Because we like doing the same things when we are free.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Who is your best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What do you think a good friend should be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Are you different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7132" y="1312261"/>
            <a:ext cx="583361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人际交往］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Julie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many friends do you have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More than ten.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Great.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good friend should be popular in school and good at schoolwork.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df006">
            <a:extLst>
              <a:ext uri="{FF2B5EF4-FFF2-40B4-BE49-F238E27FC236}">
                <a16:creationId xmlns:a16="http://schemas.microsoft.com/office/drawing/2014/main" id="{30A5AEA5-C215-7D80-4424-28C125F9A862}"/>
              </a:ext>
            </a:extLst>
          </p:cNvPr>
          <p:cNvSpPr/>
          <p:nvPr/>
        </p:nvSpPr>
        <p:spPr>
          <a:xfrm>
            <a:off x="2652921" y="4182461"/>
            <a:ext cx="10827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0" y="1473834"/>
            <a:ext cx="5864942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Are you the same or different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She is funnier and more outgoing than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She is as quiet as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Because we like doing the same things when we are free.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Who is your best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What do you think a good friend should be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Are you different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0908" y="1037304"/>
            <a:ext cx="5795092" cy="4989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Anna. She is a friendly girl.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are quite different.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am much quieter than her.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 can you be friends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see. Thank you.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b33de">
            <a:extLst>
              <a:ext uri="{FF2B5EF4-FFF2-40B4-BE49-F238E27FC236}">
                <a16:creationId xmlns:a16="http://schemas.microsoft.com/office/drawing/2014/main" id="{A2D68781-EBAD-E501-9BC9-94035606F7AE}"/>
              </a:ext>
            </a:extLst>
          </p:cNvPr>
          <p:cNvSpPr/>
          <p:nvPr/>
        </p:nvSpPr>
        <p:spPr>
          <a:xfrm>
            <a:off x="1690923" y="4818856"/>
            <a:ext cx="877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4f5d">
            <a:extLst>
              <a:ext uri="{FF2B5EF4-FFF2-40B4-BE49-F238E27FC236}">
                <a16:creationId xmlns:a16="http://schemas.microsoft.com/office/drawing/2014/main" id="{0011C59E-2AF6-FA3D-09EA-F7225F83624E}"/>
              </a:ext>
            </a:extLst>
          </p:cNvPr>
          <p:cNvSpPr/>
          <p:nvPr/>
        </p:nvSpPr>
        <p:spPr>
          <a:xfrm>
            <a:off x="5164056" y="2996152"/>
            <a:ext cx="958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41726">
            <a:extLst>
              <a:ext uri="{FF2B5EF4-FFF2-40B4-BE49-F238E27FC236}">
                <a16:creationId xmlns:a16="http://schemas.microsoft.com/office/drawing/2014/main" id="{5B4AB5F5-0D87-EF0B-27C3-E23C0BBC42BE}"/>
              </a:ext>
            </a:extLst>
          </p:cNvPr>
          <p:cNvSpPr/>
          <p:nvPr/>
        </p:nvSpPr>
        <p:spPr>
          <a:xfrm>
            <a:off x="1711561" y="2362168"/>
            <a:ext cx="11652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e5c92">
            <a:extLst>
              <a:ext uri="{FF2B5EF4-FFF2-40B4-BE49-F238E27FC236}">
                <a16:creationId xmlns:a16="http://schemas.microsoft.com/office/drawing/2014/main" id="{BE93E743-A102-22F7-9A90-D020509A0F90}"/>
              </a:ext>
            </a:extLst>
          </p:cNvPr>
          <p:cNvSpPr/>
          <p:nvPr/>
        </p:nvSpPr>
        <p:spPr>
          <a:xfrm>
            <a:off x="1711561" y="1133824"/>
            <a:ext cx="1144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4675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0958" y="650825"/>
            <a:ext cx="11281493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Ⅶ.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人际关系］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16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began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young.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classmates.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tall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black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hair.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oval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鹅蛋脸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eyes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high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nose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small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mouth.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helpful.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difficulties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tries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class.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studying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studies.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hobbies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differences.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sociable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telling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jokes.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however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serious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quiet.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believe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hope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friendship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forever.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594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67516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writer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 old.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12             B. 14		C. 16             D. 18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sociable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爱交际的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	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喜怒无常的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沉默的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		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没有耐心的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4b9a">
            <a:extLst>
              <a:ext uri="{FF2B5EF4-FFF2-40B4-BE49-F238E27FC236}">
                <a16:creationId xmlns:a16="http://schemas.microsoft.com/office/drawing/2014/main" id="{78FFBDCB-F1FE-543A-57AB-0C78361989FF}"/>
              </a:ext>
            </a:extLst>
          </p:cNvPr>
          <p:cNvSpPr/>
          <p:nvPr/>
        </p:nvSpPr>
        <p:spPr>
          <a:xfrm>
            <a:off x="804228" y="23320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8a07">
            <a:extLst>
              <a:ext uri="{FF2B5EF4-FFF2-40B4-BE49-F238E27FC236}">
                <a16:creationId xmlns:a16="http://schemas.microsoft.com/office/drawing/2014/main" id="{DEA6C512-8A23-6A81-F436-448C9A7A5944}"/>
              </a:ext>
            </a:extLst>
          </p:cNvPr>
          <p:cNvSpPr/>
          <p:nvPr/>
        </p:nvSpPr>
        <p:spPr>
          <a:xfrm>
            <a:off x="804228" y="106403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16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82087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writer and Mai can be friends because they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have some differences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look like each other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have everything in common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believe in each other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90d7">
            <a:extLst>
              <a:ext uri="{FF2B5EF4-FFF2-40B4-BE49-F238E27FC236}">
                <a16:creationId xmlns:a16="http://schemas.microsoft.com/office/drawing/2014/main" id="{40C1DDF1-4D36-08E7-A3AB-DA7903537959}"/>
              </a:ext>
            </a:extLst>
          </p:cNvPr>
          <p:cNvSpPr/>
          <p:nvPr/>
        </p:nvSpPr>
        <p:spPr>
          <a:xfrm>
            <a:off x="804228" y="11786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98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80142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of the following is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Mai is tall and heavy.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Mai is outgoing and likes talking.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Mai and the writer are in the same class.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writer often helps Mai with her studies.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1bb3">
            <a:extLst>
              <a:ext uri="{FF2B5EF4-FFF2-40B4-BE49-F238E27FC236}">
                <a16:creationId xmlns:a16="http://schemas.microsoft.com/office/drawing/2014/main" id="{ECFF7BBD-1730-4738-0752-70171B6D6FFC}"/>
              </a:ext>
            </a:extLst>
          </p:cNvPr>
          <p:cNvSpPr/>
          <p:nvPr/>
        </p:nvSpPr>
        <p:spPr>
          <a:xfrm>
            <a:off x="804228" y="107666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02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A(1a~2e)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 or Different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489462"/>
            <a:ext cx="11310989" cy="3879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选出下列每组单词中画线部分发音不同于其他单词的选项。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numb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B. g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	  C. 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           D.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ty       B. sp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	  C. 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     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 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	  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dvice  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ctivity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          B. dinn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broth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D. mast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        B. doct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sp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            D. sh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bc34d">
            <a:extLst>
              <a:ext uri="{FF2B5EF4-FFF2-40B4-BE49-F238E27FC236}">
                <a16:creationId xmlns:a16="http://schemas.microsoft.com/office/drawing/2014/main" id="{EA5551D6-95D0-BD4E-8E63-69ECC1AFD880}"/>
              </a:ext>
            </a:extLst>
          </p:cNvPr>
          <p:cNvSpPr/>
          <p:nvPr/>
        </p:nvSpPr>
        <p:spPr>
          <a:xfrm>
            <a:off x="460260" y="4755902"/>
            <a:ext cx="1389126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2ab3d">
            <a:extLst>
              <a:ext uri="{FF2B5EF4-FFF2-40B4-BE49-F238E27FC236}">
                <a16:creationId xmlns:a16="http://schemas.microsoft.com/office/drawing/2014/main" id="{D9AAE10D-16C5-5412-8FB5-D5A74BFC2007}"/>
              </a:ext>
            </a:extLst>
          </p:cNvPr>
          <p:cNvSpPr/>
          <p:nvPr/>
        </p:nvSpPr>
        <p:spPr>
          <a:xfrm>
            <a:off x="460260" y="412191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86ac7">
            <a:extLst>
              <a:ext uri="{FF2B5EF4-FFF2-40B4-BE49-F238E27FC236}">
                <a16:creationId xmlns:a16="http://schemas.microsoft.com/office/drawing/2014/main" id="{9A540BC0-C9B1-2070-58F3-C39EBF60E0F3}"/>
              </a:ext>
            </a:extLst>
          </p:cNvPr>
          <p:cNvSpPr/>
          <p:nvPr/>
        </p:nvSpPr>
        <p:spPr>
          <a:xfrm>
            <a:off x="460260" y="348793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0f9a">
            <a:extLst>
              <a:ext uri="{FF2B5EF4-FFF2-40B4-BE49-F238E27FC236}">
                <a16:creationId xmlns:a16="http://schemas.microsoft.com/office/drawing/2014/main" id="{0636C048-5F2A-B230-A8E5-DF998B799726}"/>
              </a:ext>
            </a:extLst>
          </p:cNvPr>
          <p:cNvSpPr/>
          <p:nvPr/>
        </p:nvSpPr>
        <p:spPr>
          <a:xfrm>
            <a:off x="460260" y="285395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00ca4">
            <a:extLst>
              <a:ext uri="{FF2B5EF4-FFF2-40B4-BE49-F238E27FC236}">
                <a16:creationId xmlns:a16="http://schemas.microsoft.com/office/drawing/2014/main" id="{C81D97BE-0C42-65CD-D566-2F3A5984D85C}"/>
              </a:ext>
            </a:extLst>
          </p:cNvPr>
          <p:cNvSpPr/>
          <p:nvPr/>
        </p:nvSpPr>
        <p:spPr>
          <a:xfrm>
            <a:off x="460260" y="221996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4199" y="698971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Kate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she is afraid to speak in front of others.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Mary is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girl. She likes making friends very much.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祝贺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you on making great progress in learning English.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7532">
            <a:extLst>
              <a:ext uri="{FF2B5EF4-FFF2-40B4-BE49-F238E27FC236}">
                <a16:creationId xmlns:a16="http://schemas.microsoft.com/office/drawing/2014/main" id="{FD74283C-AF9F-648C-6FA2-9FBE67538D13}"/>
              </a:ext>
            </a:extLst>
          </p:cNvPr>
          <p:cNvSpPr/>
          <p:nvPr/>
        </p:nvSpPr>
        <p:spPr>
          <a:xfrm>
            <a:off x="1498427" y="3965411"/>
            <a:ext cx="37370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Congratulations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41513">
            <a:extLst>
              <a:ext uri="{FF2B5EF4-FFF2-40B4-BE49-F238E27FC236}">
                <a16:creationId xmlns:a16="http://schemas.microsoft.com/office/drawing/2014/main" id="{787FDCD6-2490-9096-5878-110CD32AA7FC}"/>
              </a:ext>
            </a:extLst>
          </p:cNvPr>
          <p:cNvSpPr/>
          <p:nvPr/>
        </p:nvSpPr>
        <p:spPr>
          <a:xfrm>
            <a:off x="3813002" y="2697443"/>
            <a:ext cx="2325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utgoing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7f7c6">
            <a:extLst>
              <a:ext uri="{FF2B5EF4-FFF2-40B4-BE49-F238E27FC236}">
                <a16:creationId xmlns:a16="http://schemas.microsoft.com/office/drawing/2014/main" id="{58459F04-E1C6-F182-4B00-3F0A79B7B3E7}"/>
              </a:ext>
            </a:extLst>
          </p:cNvPr>
          <p:cNvSpPr/>
          <p:nvPr/>
        </p:nvSpPr>
        <p:spPr>
          <a:xfrm>
            <a:off x="3327227" y="1429475"/>
            <a:ext cx="1446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4491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93292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Alice always helps me with my lessons in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空闲的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time.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grandfather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严肃的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and I hardly see him laugh.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1daa">
            <a:extLst>
              <a:ext uri="{FF2B5EF4-FFF2-40B4-BE49-F238E27FC236}">
                <a16:creationId xmlns:a16="http://schemas.microsoft.com/office/drawing/2014/main" id="{937347C7-41C6-3F5A-F17A-ADDF31A3973F}"/>
              </a:ext>
            </a:extLst>
          </p:cNvPr>
          <p:cNvSpPr/>
          <p:nvPr/>
        </p:nvSpPr>
        <p:spPr>
          <a:xfrm>
            <a:off x="5506974" y="2057780"/>
            <a:ext cx="2136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serious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3a650">
            <a:extLst>
              <a:ext uri="{FF2B5EF4-FFF2-40B4-BE49-F238E27FC236}">
                <a16:creationId xmlns:a16="http://schemas.microsoft.com/office/drawing/2014/main" id="{3A9F81DE-33E3-B3CC-EE32-359965F6A9D4}"/>
              </a:ext>
            </a:extLst>
          </p:cNvPr>
          <p:cNvSpPr/>
          <p:nvPr/>
        </p:nvSpPr>
        <p:spPr>
          <a:xfrm>
            <a:off x="9199499" y="789812"/>
            <a:ext cx="18580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9835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4701" y="1012569"/>
            <a:ext cx="1134048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dog do you think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(lazy)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Hobo or Eddie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Eddie is.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Alice’s voice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(loud) than anyone else’s in our class.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Linda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en-US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(hard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working) than Anna.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0fd1">
            <a:extLst>
              <a:ext uri="{FF2B5EF4-FFF2-40B4-BE49-F238E27FC236}">
                <a16:creationId xmlns:a16="http://schemas.microsoft.com/office/drawing/2014/main" id="{68FFA2DA-C793-517F-578E-225374142201}"/>
              </a:ext>
            </a:extLst>
          </p:cNvPr>
          <p:cNvSpPr/>
          <p:nvPr/>
        </p:nvSpPr>
        <p:spPr>
          <a:xfrm>
            <a:off x="2880216" y="4912993"/>
            <a:ext cx="4328160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hard⁃working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48d53">
            <a:extLst>
              <a:ext uri="{FF2B5EF4-FFF2-40B4-BE49-F238E27FC236}">
                <a16:creationId xmlns:a16="http://schemas.microsoft.com/office/drawing/2014/main" id="{8BFBDC87-7FB6-1C78-D971-4F6CC8B7AEEB}"/>
              </a:ext>
            </a:extLst>
          </p:cNvPr>
          <p:cNvSpPr/>
          <p:nvPr/>
        </p:nvSpPr>
        <p:spPr>
          <a:xfrm>
            <a:off x="5055853" y="3645025"/>
            <a:ext cx="2044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louder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53492">
            <a:extLst>
              <a:ext uri="{FF2B5EF4-FFF2-40B4-BE49-F238E27FC236}">
                <a16:creationId xmlns:a16="http://schemas.microsoft.com/office/drawing/2014/main" id="{A953CACF-C7A3-9789-756C-2721A67F871F}"/>
              </a:ext>
            </a:extLst>
          </p:cNvPr>
          <p:cNvSpPr/>
          <p:nvPr/>
        </p:nvSpPr>
        <p:spPr>
          <a:xfrm>
            <a:off x="6421929" y="1743073"/>
            <a:ext cx="1887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lazier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70463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82519"/>
            <a:ext cx="10833100" cy="2599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(outgoing) than anyone I know at school.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My brother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(funny) than me. He makes people laugh a lot.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fd20">
            <a:extLst>
              <a:ext uri="{FF2B5EF4-FFF2-40B4-BE49-F238E27FC236}">
                <a16:creationId xmlns:a16="http://schemas.microsoft.com/office/drawing/2014/main" id="{51FC27B5-B64E-5F78-D2C3-59138165F238}"/>
              </a:ext>
            </a:extLst>
          </p:cNvPr>
          <p:cNvSpPr/>
          <p:nvPr/>
        </p:nvSpPr>
        <p:spPr>
          <a:xfrm>
            <a:off x="3862896" y="2547007"/>
            <a:ext cx="22961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funnier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c968d">
            <a:extLst>
              <a:ext uri="{FF2B5EF4-FFF2-40B4-BE49-F238E27FC236}">
                <a16:creationId xmlns:a16="http://schemas.microsoft.com/office/drawing/2014/main" id="{BFBEBAA8-738E-0FFB-F480-D0F3F7238248}"/>
              </a:ext>
            </a:extLst>
          </p:cNvPr>
          <p:cNvSpPr/>
          <p:nvPr/>
        </p:nvSpPr>
        <p:spPr>
          <a:xfrm>
            <a:off x="2828290" y="1279039"/>
            <a:ext cx="34248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outgoing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28277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41203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may have much stress if you always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 with others.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connect             B. mix		C. talk             D. compare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 full of ideas. He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 kinds of problems.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That’s interesting.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remember        B. finish		C. solve           D. shake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e269">
            <a:extLst>
              <a:ext uri="{FF2B5EF4-FFF2-40B4-BE49-F238E27FC236}">
                <a16:creationId xmlns:a16="http://schemas.microsoft.com/office/drawing/2014/main" id="{8ED422FC-F721-CBA5-3E87-FDAD851301F1}"/>
              </a:ext>
            </a:extLst>
          </p:cNvPr>
          <p:cNvSpPr/>
          <p:nvPr/>
        </p:nvSpPr>
        <p:spPr>
          <a:xfrm>
            <a:off x="804228" y="32736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21d9">
            <a:extLst>
              <a:ext uri="{FF2B5EF4-FFF2-40B4-BE49-F238E27FC236}">
                <a16:creationId xmlns:a16="http://schemas.microsoft.com/office/drawing/2014/main" id="{6830FC6D-5DA2-A462-1DBB-08FF55DE667F}"/>
              </a:ext>
            </a:extLst>
          </p:cNvPr>
          <p:cNvSpPr/>
          <p:nvPr/>
        </p:nvSpPr>
        <p:spPr>
          <a:xfrm>
            <a:off x="804228" y="13717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16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Bob is a smart boy. He could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Beijing opera when he was six years old.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speak             	B. perform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communicate        D. talk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president promised he himself would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meeting.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attend             	B. join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join in             	D. take part in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d0c9">
            <a:extLst>
              <a:ext uri="{FF2B5EF4-FFF2-40B4-BE49-F238E27FC236}">
                <a16:creationId xmlns:a16="http://schemas.microsoft.com/office/drawing/2014/main" id="{E201EC55-18EC-3DDF-CEBD-59CEA8E711FD}"/>
              </a:ext>
            </a:extLst>
          </p:cNvPr>
          <p:cNvSpPr/>
          <p:nvPr/>
        </p:nvSpPr>
        <p:spPr>
          <a:xfrm>
            <a:off x="804228" y="36722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ff6d">
            <a:extLst>
              <a:ext uri="{FF2B5EF4-FFF2-40B4-BE49-F238E27FC236}">
                <a16:creationId xmlns:a16="http://schemas.microsoft.com/office/drawing/2014/main" id="{D8428A78-B07E-1FB0-D872-D82EEBFE6F8E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1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199</TotalTime>
  <Words>1271</Words>
  <Application>Microsoft Office PowerPoint</Application>
  <PresentationFormat>宽屏</PresentationFormat>
  <Paragraphs>140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2025-07-27T01:04:36Z</dcterms:created>
  <dcterms:modified xsi:type="dcterms:W3CDTF">2025-07-30T01:38:40Z</dcterms:modified>
</cp:coreProperties>
</file>