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69631" y="856392"/>
            <a:ext cx="12098215" cy="386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want to be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engineer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when I grow up.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 to be when you grow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 is always ready to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 his best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Tom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is impossible(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不可能的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if you work hard.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work hard.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abcdd">
            <a:extLst>
              <a:ext uri="{FF2B5EF4-FFF2-40B4-BE49-F238E27FC236}">
                <a16:creationId xmlns:a16="http://schemas.microsoft.com/office/drawing/2014/main" id="{67CDB0DA-FA14-674B-01C9-05E77E9F25D2}"/>
              </a:ext>
            </a:extLst>
          </p:cNvPr>
          <p:cNvSpPr/>
          <p:nvPr/>
        </p:nvSpPr>
        <p:spPr>
          <a:xfrm>
            <a:off x="3582109" y="4122832"/>
            <a:ext cx="23956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possible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39e1c">
            <a:extLst>
              <a:ext uri="{FF2B5EF4-FFF2-40B4-BE49-F238E27FC236}">
                <a16:creationId xmlns:a16="http://schemas.microsoft.com/office/drawing/2014/main" id="{1ED3BB3E-DB0A-8C56-2FD7-329F6FCEDF9D}"/>
              </a:ext>
            </a:extLst>
          </p:cNvPr>
          <p:cNvSpPr/>
          <p:nvPr/>
        </p:nvSpPr>
        <p:spPr>
          <a:xfrm>
            <a:off x="667459" y="4122832"/>
            <a:ext cx="264166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Anything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acfa9">
            <a:extLst>
              <a:ext uri="{FF2B5EF4-FFF2-40B4-BE49-F238E27FC236}">
                <a16:creationId xmlns:a16="http://schemas.microsoft.com/office/drawing/2014/main" id="{C31F3A32-5DFE-7875-0A6E-C66237613FAE}"/>
              </a:ext>
            </a:extLst>
          </p:cNvPr>
          <p:cNvSpPr/>
          <p:nvPr/>
        </p:nvSpPr>
        <p:spPr>
          <a:xfrm>
            <a:off x="5074105" y="2854864"/>
            <a:ext cx="47075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c9163">
            <a:extLst>
              <a:ext uri="{FF2B5EF4-FFF2-40B4-BE49-F238E27FC236}">
                <a16:creationId xmlns:a16="http://schemas.microsoft.com/office/drawing/2014/main" id="{511E5FC4-22FC-69B2-625D-EC5AAC6C2CA2}"/>
              </a:ext>
            </a:extLst>
          </p:cNvPr>
          <p:cNvSpPr/>
          <p:nvPr/>
        </p:nvSpPr>
        <p:spPr>
          <a:xfrm>
            <a:off x="667459" y="2854864"/>
            <a:ext cx="1987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213a1">
            <a:extLst>
              <a:ext uri="{FF2B5EF4-FFF2-40B4-BE49-F238E27FC236}">
                <a16:creationId xmlns:a16="http://schemas.microsoft.com/office/drawing/2014/main" id="{5E1919D9-F7D8-4EB5-BC8D-C698C41F4CDD}"/>
              </a:ext>
            </a:extLst>
          </p:cNvPr>
          <p:cNvSpPr/>
          <p:nvPr/>
        </p:nvSpPr>
        <p:spPr>
          <a:xfrm>
            <a:off x="667459" y="1586896"/>
            <a:ext cx="5086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505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6252292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 you make a New Year’s resolution this year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want to make a tennis team.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Really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not easy.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f296">
            <a:extLst>
              <a:ext uri="{FF2B5EF4-FFF2-40B4-BE49-F238E27FC236}">
                <a16:creationId xmlns:a16="http://schemas.microsoft.com/office/drawing/2014/main" id="{15B07339-79ED-F966-E1B1-F6E1F4146064}"/>
              </a:ext>
            </a:extLst>
          </p:cNvPr>
          <p:cNvSpPr/>
          <p:nvPr/>
        </p:nvSpPr>
        <p:spPr>
          <a:xfrm>
            <a:off x="2093278" y="5896944"/>
            <a:ext cx="12097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5c629">
            <a:extLst>
              <a:ext uri="{FF2B5EF4-FFF2-40B4-BE49-F238E27FC236}">
                <a16:creationId xmlns:a16="http://schemas.microsoft.com/office/drawing/2014/main" id="{0C250FAF-9066-358D-DBF0-70E275DE03DF}"/>
              </a:ext>
            </a:extLst>
          </p:cNvPr>
          <p:cNvSpPr/>
          <p:nvPr/>
        </p:nvSpPr>
        <p:spPr>
          <a:xfrm>
            <a:off x="2185353" y="3994992"/>
            <a:ext cx="1231963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034981" y="1179525"/>
            <a:ext cx="4753897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not sure yet.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hope your dream can come true.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are you going to do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I’m going to take piano lessons.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That sounds really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When are you going to do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are you going to 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64478" y="959952"/>
            <a:ext cx="4753897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not sure yet.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hope your dream can come true.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are you going to do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I’m going to take piano lessons.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That sounds really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When are you going to do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are you going to 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8225" y="744508"/>
            <a:ext cx="660625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decide to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playing tennis every day after school with my classmates. How about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 I’m going to learn the guitar.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are you going to do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going to take guitar lessons.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 you.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0c1b">
            <a:extLst>
              <a:ext uri="{FF2B5EF4-FFF2-40B4-BE49-F238E27FC236}">
                <a16:creationId xmlns:a16="http://schemas.microsoft.com/office/drawing/2014/main" id="{A137EE42-00C5-36E9-A479-ECC39116C32E}"/>
              </a:ext>
            </a:extLst>
          </p:cNvPr>
          <p:cNvSpPr/>
          <p:nvPr/>
        </p:nvSpPr>
        <p:spPr>
          <a:xfrm>
            <a:off x="1516453" y="527891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0ef70">
            <a:extLst>
              <a:ext uri="{FF2B5EF4-FFF2-40B4-BE49-F238E27FC236}">
                <a16:creationId xmlns:a16="http://schemas.microsoft.com/office/drawing/2014/main" id="{BA225A91-28EF-5643-E310-C3F4510B762A}"/>
              </a:ext>
            </a:extLst>
          </p:cNvPr>
          <p:cNvSpPr/>
          <p:nvPr/>
        </p:nvSpPr>
        <p:spPr>
          <a:xfrm>
            <a:off x="1754578" y="3614708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a3f39">
            <a:extLst>
              <a:ext uri="{FF2B5EF4-FFF2-40B4-BE49-F238E27FC236}">
                <a16:creationId xmlns:a16="http://schemas.microsoft.com/office/drawing/2014/main" id="{525BCD4C-472D-C709-6B9A-A2A35B5D5E53}"/>
              </a:ext>
            </a:extLst>
          </p:cNvPr>
          <p:cNvSpPr/>
          <p:nvPr/>
        </p:nvSpPr>
        <p:spPr>
          <a:xfrm>
            <a:off x="1775215" y="250523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2722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72990"/>
            <a:ext cx="10833100" cy="578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decide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difficult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ideas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achieving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92%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fail.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8%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wish.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23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prevents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避免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unnecessary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不必要的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attention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control.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certain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clearly.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00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2" y="738825"/>
            <a:ext cx="11016021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basic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Second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record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记录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process.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realize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fulfill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358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64856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 the good point of making a plan according to Paragraph 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It can give you a result.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 saves your time.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controls everything.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It makes you active.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db51">
            <a:extLst>
              <a:ext uri="{FF2B5EF4-FFF2-40B4-BE49-F238E27FC236}">
                <a16:creationId xmlns:a16="http://schemas.microsoft.com/office/drawing/2014/main" id="{B1CC2222-5AA0-0CAE-3EA6-8E3D07749B26}"/>
              </a:ext>
            </a:extLst>
          </p:cNvPr>
          <p:cNvSpPr/>
          <p:nvPr/>
        </p:nvSpPr>
        <p:spPr>
          <a:xfrm>
            <a:off x="804228" y="106137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31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21527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be put in 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you can make a difficult plan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you can cut your goal into small ones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you can begin by picturing your goal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you can share your goal with people around you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8cf8">
            <a:extLst>
              <a:ext uri="{FF2B5EF4-FFF2-40B4-BE49-F238E27FC236}">
                <a16:creationId xmlns:a16="http://schemas.microsoft.com/office/drawing/2014/main" id="{D870D754-908A-67FA-4B07-54E47A409A45}"/>
              </a:ext>
            </a:extLst>
          </p:cNvPr>
          <p:cNvSpPr/>
          <p:nvPr/>
        </p:nvSpPr>
        <p:spPr>
          <a:xfrm>
            <a:off x="804228" y="10180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12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2031" y="822132"/>
            <a:ext cx="11332433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fulfill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last paragraph mean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Achieve.       B. Decide.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Research.           D. Discover.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text mainly tell 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Your goals don’t care how you feel.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Plans are things that often change.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Set your goals high and don’t stop.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Plan your work and work your plan.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eb9f">
            <a:extLst>
              <a:ext uri="{FF2B5EF4-FFF2-40B4-BE49-F238E27FC236}">
                <a16:creationId xmlns:a16="http://schemas.microsoft.com/office/drawing/2014/main" id="{CA0B1BD9-9A76-05B7-82AA-D9CF64FC834D}"/>
              </a:ext>
            </a:extLst>
          </p:cNvPr>
          <p:cNvSpPr/>
          <p:nvPr/>
        </p:nvSpPr>
        <p:spPr>
          <a:xfrm>
            <a:off x="546809" y="28206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0c1a">
            <a:extLst>
              <a:ext uri="{FF2B5EF4-FFF2-40B4-BE49-F238E27FC236}">
                <a16:creationId xmlns:a16="http://schemas.microsoft.com/office/drawing/2014/main" id="{EA9F3D37-D214-B1F0-B243-64C1B3448D30}"/>
              </a:ext>
            </a:extLst>
          </p:cNvPr>
          <p:cNvSpPr/>
          <p:nvPr/>
        </p:nvSpPr>
        <p:spPr>
          <a:xfrm>
            <a:off x="546809" y="91865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27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B(Reflecting)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 for Yourself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53469" y="1797232"/>
            <a:ext cx="10833100" cy="3869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is one of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(music) in the concert.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famous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(law) has given us three lectures on law this month.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health is important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I always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(health).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34957">
            <a:extLst>
              <a:ext uri="{FF2B5EF4-FFF2-40B4-BE49-F238E27FC236}">
                <a16:creationId xmlns:a16="http://schemas.microsoft.com/office/drawing/2014/main" id="{32C84701-5909-2BA6-0EF4-D36F3B207A93}"/>
              </a:ext>
            </a:extLst>
          </p:cNvPr>
          <p:cNvSpPr/>
          <p:nvPr/>
        </p:nvSpPr>
        <p:spPr>
          <a:xfrm>
            <a:off x="8888809" y="4429688"/>
            <a:ext cx="21209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healthily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03b9f">
            <a:extLst>
              <a:ext uri="{FF2B5EF4-FFF2-40B4-BE49-F238E27FC236}">
                <a16:creationId xmlns:a16="http://schemas.microsoft.com/office/drawing/2014/main" id="{E9F87CEA-98A8-4A30-52CD-50F923ED3003}"/>
              </a:ext>
            </a:extLst>
          </p:cNvPr>
          <p:cNvSpPr/>
          <p:nvPr/>
        </p:nvSpPr>
        <p:spPr>
          <a:xfrm>
            <a:off x="3300809" y="3161720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lawyer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2fcdf">
            <a:extLst>
              <a:ext uri="{FF2B5EF4-FFF2-40B4-BE49-F238E27FC236}">
                <a16:creationId xmlns:a16="http://schemas.microsoft.com/office/drawing/2014/main" id="{52F89F06-DE69-8D3C-D5C0-75AD3777C85E}"/>
              </a:ext>
            </a:extLst>
          </p:cNvPr>
          <p:cNvSpPr/>
          <p:nvPr/>
        </p:nvSpPr>
        <p:spPr>
          <a:xfrm>
            <a:off x="4858147" y="2527736"/>
            <a:ext cx="26321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musicians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is such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(organize) person that she always keeps everything in order.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China’s Tai Chi is a traditional form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(physics) exercise.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be51">
            <a:extLst>
              <a:ext uri="{FF2B5EF4-FFF2-40B4-BE49-F238E27FC236}">
                <a16:creationId xmlns:a16="http://schemas.microsoft.com/office/drawing/2014/main" id="{6066914F-D717-C772-3C4A-551CCD922CFC}"/>
              </a:ext>
            </a:extLst>
          </p:cNvPr>
          <p:cNvSpPr/>
          <p:nvPr/>
        </p:nvSpPr>
        <p:spPr>
          <a:xfrm>
            <a:off x="8227886" y="2200086"/>
            <a:ext cx="2032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physical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5e67">
            <a:extLst>
              <a:ext uri="{FF2B5EF4-FFF2-40B4-BE49-F238E27FC236}">
                <a16:creationId xmlns:a16="http://schemas.microsoft.com/office/drawing/2014/main" id="{9AB3E84A-0B2A-D1DA-31FE-05AC75482BAF}"/>
              </a:ext>
            </a:extLst>
          </p:cNvPr>
          <p:cNvSpPr/>
          <p:nvPr/>
        </p:nvSpPr>
        <p:spPr>
          <a:xfrm>
            <a:off x="5224399" y="932118"/>
            <a:ext cx="2632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organized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4246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9229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young adults find it hard to make their own decisions.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have to choose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be responsible for their actions.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wonderfully             B. quietly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wisely             	  D. simply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23e2">
            <a:extLst>
              <a:ext uri="{FF2B5EF4-FFF2-40B4-BE49-F238E27FC236}">
                <a16:creationId xmlns:a16="http://schemas.microsoft.com/office/drawing/2014/main" id="{D5D255AF-ABE5-945E-C467-AFE1C9C11809}"/>
              </a:ext>
            </a:extLst>
          </p:cNvPr>
          <p:cNvSpPr/>
          <p:nvPr/>
        </p:nvSpPr>
        <p:spPr>
          <a:xfrm>
            <a:off x="804228" y="16097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51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64648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internet makes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us to send information to each other in a few seconds(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秒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possible             B. necessary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impossible        D. important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［文化意识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文化鉴赏］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Paintings 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Mogao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Caves of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Dunhuang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China’s rich history and culture.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protect             B. accept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introduce         D. support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b838">
            <a:extLst>
              <a:ext uri="{FF2B5EF4-FFF2-40B4-BE49-F238E27FC236}">
                <a16:creationId xmlns:a16="http://schemas.microsoft.com/office/drawing/2014/main" id="{7BC440D5-7EDD-40A3-0918-0CC6C5997A52}"/>
              </a:ext>
            </a:extLst>
          </p:cNvPr>
          <p:cNvSpPr/>
          <p:nvPr/>
        </p:nvSpPr>
        <p:spPr>
          <a:xfrm>
            <a:off x="804228" y="32971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c700">
            <a:extLst>
              <a:ext uri="{FF2B5EF4-FFF2-40B4-BE49-F238E27FC236}">
                <a16:creationId xmlns:a16="http://schemas.microsoft.com/office/drawing/2014/main" id="{7A78CCA7-0476-1C8C-5FCC-C82F1A3F136F}"/>
              </a:ext>
            </a:extLst>
          </p:cNvPr>
          <p:cNvSpPr/>
          <p:nvPr/>
        </p:nvSpPr>
        <p:spPr>
          <a:xfrm>
            <a:off x="804228" y="76116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61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 you please tell me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the word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 you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word in a dictionary.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grammar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look after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spelling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look at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meaning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look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pronunciation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look for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e9c9">
            <a:extLst>
              <a:ext uri="{FF2B5EF4-FFF2-40B4-BE49-F238E27FC236}">
                <a16:creationId xmlns:a16="http://schemas.microsoft.com/office/drawing/2014/main" id="{4C737314-6FB8-0B72-0E95-5863DBD2DB05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28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long as you work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won’t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exam.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fail to pass        B. fail passing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fail pass             D. failed to pass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99e7">
            <a:extLst>
              <a:ext uri="{FF2B5EF4-FFF2-40B4-BE49-F238E27FC236}">
                <a16:creationId xmlns:a16="http://schemas.microsoft.com/office/drawing/2014/main" id="{992CC4AD-527A-B0F8-3778-294C40573799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5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8444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 a new movie 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Huaxia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Movie Theatre every week.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替换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movie 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Huaxia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Movie Theatre next week.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helps me with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with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53d9">
            <a:extLst>
              <a:ext uri="{FF2B5EF4-FFF2-40B4-BE49-F238E27FC236}">
                <a16:creationId xmlns:a16="http://schemas.microsoft.com/office/drawing/2014/main" id="{31B8C5FA-5307-EAF8-D823-EA42A2CD6612}"/>
              </a:ext>
            </a:extLst>
          </p:cNvPr>
          <p:cNvSpPr/>
          <p:nvPr/>
        </p:nvSpPr>
        <p:spPr>
          <a:xfrm>
            <a:off x="1675765" y="4758868"/>
            <a:ext cx="6377050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2162">
            <a:extLst>
              <a:ext uri="{FF2B5EF4-FFF2-40B4-BE49-F238E27FC236}">
                <a16:creationId xmlns:a16="http://schemas.microsoft.com/office/drawing/2014/main" id="{E9D780CE-5A3C-E115-538D-2EEAC4FC1110}"/>
              </a:ext>
            </a:extLst>
          </p:cNvPr>
          <p:cNvSpPr/>
          <p:nvPr/>
        </p:nvSpPr>
        <p:spPr>
          <a:xfrm>
            <a:off x="4889437" y="2856916"/>
            <a:ext cx="1424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1ea31">
            <a:extLst>
              <a:ext uri="{FF2B5EF4-FFF2-40B4-BE49-F238E27FC236}">
                <a16:creationId xmlns:a16="http://schemas.microsoft.com/office/drawing/2014/main" id="{8854E622-9E48-E14C-2D98-EB7878DF7079}"/>
              </a:ext>
            </a:extLst>
          </p:cNvPr>
          <p:cNvSpPr/>
          <p:nvPr/>
        </p:nvSpPr>
        <p:spPr>
          <a:xfrm>
            <a:off x="2584387" y="2856916"/>
            <a:ext cx="1965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452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26</TotalTime>
  <Words>1217</Words>
  <Application>Microsoft Office PowerPoint</Application>
  <PresentationFormat>宽屏</PresentationFormat>
  <Paragraphs>126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14</cp:revision>
  <dcterms:created xsi:type="dcterms:W3CDTF">2025-07-27T01:04:36Z</dcterms:created>
  <dcterms:modified xsi:type="dcterms:W3CDTF">2025-07-30T00:23:23Z</dcterms:modified>
</cp:coreProperties>
</file>