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can we read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a cook book.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a travel guide.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a history book.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In a science magazine.</a:t>
            </a:r>
            <a:endParaRPr lang="zh-CN" altLang="en-US" sz="3200"/>
          </a:p>
        </p:txBody>
      </p:sp>
      <p:sp>
        <p:nvSpPr>
          <p:cNvPr id="3" name="A_636d4">
            <a:extLst>
              <a:ext uri="{FF2B5EF4-FFF2-40B4-BE49-F238E27FC236}">
                <a16:creationId xmlns:a16="http://schemas.microsoft.com/office/drawing/2014/main" id="{03DD2C7C-391E-56A2-DFD3-589429A9AC0A}"/>
              </a:ext>
            </a:extLst>
          </p:cNvPr>
          <p:cNvSpPr/>
          <p:nvPr/>
        </p:nvSpPr>
        <p:spPr>
          <a:xfrm>
            <a:off x="804228" y="20960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5960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4A182C4-4BA1-E602-FE5C-1FCF41D65777}"/>
              </a:ext>
            </a:extLst>
          </p:cNvPr>
          <p:cNvGrpSpPr/>
          <p:nvPr/>
        </p:nvGrpSpPr>
        <p:grpSpPr>
          <a:xfrm>
            <a:off x="0" y="908321"/>
            <a:ext cx="12192000" cy="3095862"/>
            <a:chOff x="0" y="908321"/>
            <a:chExt cx="12192000" cy="30958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73942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385009"/>
              <a:ext cx="11647357" cy="144655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What a Delicious Meal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！</a:t>
              </a:r>
              <a:endPara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阅读能力提升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51748" y="600094"/>
            <a:ext cx="1152729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Uygur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Autonomous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beautifully.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─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馕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─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naan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泥炉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Shilin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300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971776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latiaozi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拉条子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Xinjiang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northwest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mutton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attracts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especially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61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kind of food has the longest history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Xinjiang Big Plate Chicken.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Xinjiang Hand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 Noodles.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don’t know.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b6cd">
            <a:extLst>
              <a:ext uri="{FF2B5EF4-FFF2-40B4-BE49-F238E27FC236}">
                <a16:creationId xmlns:a16="http://schemas.microsoft.com/office/drawing/2014/main" id="{88CFFD47-6263-E20F-3B17-7DCF2E46B7EB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3718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Shilin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created the Big Plate Chicken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 more money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save more time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meet the need of his guests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meet the need of his family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f179">
            <a:extLst>
              <a:ext uri="{FF2B5EF4-FFF2-40B4-BE49-F238E27FC236}">
                <a16:creationId xmlns:a16="http://schemas.microsoft.com/office/drawing/2014/main" id="{07144B91-5DC8-4F2E-2E99-1B0B3BC63E32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7268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people think of the cooking of Hand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 Noodles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is easy.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is difficult.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is boring.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is 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8b61">
            <a:extLst>
              <a:ext uri="{FF2B5EF4-FFF2-40B4-BE49-F238E27FC236}">
                <a16:creationId xmlns:a16="http://schemas.microsoft.com/office/drawing/2014/main" id="{A49A44E6-062D-2681-274B-BF7CCE258090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7571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from the saying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People in Xinjiang eat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keep healthy.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Meat is the most important food in Xinjiang.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important for people in Xinjiang.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People in Xinjiang need to eat meat every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dbc3">
            <a:extLst>
              <a:ext uri="{FF2B5EF4-FFF2-40B4-BE49-F238E27FC236}">
                <a16:creationId xmlns:a16="http://schemas.microsoft.com/office/drawing/2014/main" id="{D65DEA4E-9C3C-87E6-5962-B008512FBA4E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6901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23</TotalTime>
  <Words>554</Words>
  <Application>Microsoft Office PowerPoint</Application>
  <PresentationFormat>宽屏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14</cp:revision>
  <dcterms:created xsi:type="dcterms:W3CDTF">2025-07-26T00:40:55Z</dcterms:created>
  <dcterms:modified xsi:type="dcterms:W3CDTF">2025-07-30T01:26:10Z</dcterms:modified>
</cp:coreProperties>
</file>