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9" r:id="rId9"/>
    <p:sldId id="880" r:id="rId10"/>
    <p:sldId id="881" r:id="rId11"/>
    <p:sldId id="259" r:id="rId12"/>
    <p:sldId id="884" r:id="rId13"/>
    <p:sldId id="885" r:id="rId14"/>
    <p:sldId id="886" r:id="rId15"/>
    <p:sldId id="887" r:id="rId16"/>
    <p:sldId id="888" r:id="rId17"/>
    <p:sldId id="889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36096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B(1a~1f)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95234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［人与自然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环境保护］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每个人都应该发挥拯救地球的作用。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saving the earth.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四川被称为大熊猫的家乡。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Sichuan is known as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giant pandas.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4fbb">
            <a:extLst>
              <a:ext uri="{FF2B5EF4-FFF2-40B4-BE49-F238E27FC236}">
                <a16:creationId xmlns:a16="http://schemas.microsoft.com/office/drawing/2014/main" id="{D002C64F-8CA1-DE2C-BDA9-15FEE01835A9}"/>
              </a:ext>
            </a:extLst>
          </p:cNvPr>
          <p:cNvSpPr/>
          <p:nvPr/>
        </p:nvSpPr>
        <p:spPr>
          <a:xfrm>
            <a:off x="5331778" y="3427690"/>
            <a:ext cx="34243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d31d5">
            <a:extLst>
              <a:ext uri="{FF2B5EF4-FFF2-40B4-BE49-F238E27FC236}">
                <a16:creationId xmlns:a16="http://schemas.microsoft.com/office/drawing/2014/main" id="{C2EABECC-4A4E-1413-AF14-5F0AACC0CE7F}"/>
              </a:ext>
            </a:extLst>
          </p:cNvPr>
          <p:cNvSpPr/>
          <p:nvPr/>
        </p:nvSpPr>
        <p:spPr>
          <a:xfrm>
            <a:off x="4080828" y="1525738"/>
            <a:ext cx="610558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53281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681375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Jim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Sorry. I will go to my hometown this weekend.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6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hometown is in the countryside far from here.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Really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must be very interesting there.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There are many trees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flowers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farm animals and birds there.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7cf86">
            <a:extLst>
              <a:ext uri="{FF2B5EF4-FFF2-40B4-BE49-F238E27FC236}">
                <a16:creationId xmlns:a16="http://schemas.microsoft.com/office/drawing/2014/main" id="{2139C460-D68A-D129-5CFF-CE04E82DEC53}"/>
              </a:ext>
            </a:extLst>
          </p:cNvPr>
          <p:cNvSpPr/>
          <p:nvPr/>
        </p:nvSpPr>
        <p:spPr>
          <a:xfrm>
            <a:off x="1498872" y="3336493"/>
            <a:ext cx="1060514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f8433">
            <a:extLst>
              <a:ext uri="{FF2B5EF4-FFF2-40B4-BE49-F238E27FC236}">
                <a16:creationId xmlns:a16="http://schemas.microsoft.com/office/drawing/2014/main" id="{21E148AC-0505-E244-A3C3-49201C2B166D}"/>
              </a:ext>
            </a:extLst>
          </p:cNvPr>
          <p:cNvSpPr/>
          <p:nvPr/>
        </p:nvSpPr>
        <p:spPr>
          <a:xfrm>
            <a:off x="3611835" y="1791157"/>
            <a:ext cx="1041463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972899" y="1979743"/>
            <a:ext cx="4999704" cy="36933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are right.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Where is your hometown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is your hometown like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Why do you like the trees best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How often do you go there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Can you fly kites with me this weekend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do you like best in your hometown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50077" y="1071234"/>
            <a:ext cx="5565058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are right.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Where is your hometown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is your hometown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Why do you like the trees best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How often do you go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Can you fly kites with me this weekend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do you like best in your hometown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76211" y="713607"/>
            <a:ext cx="5573866" cy="564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like the trees best.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trees can bring us clean air and the trees in my hometown look beautiful.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Your hometown must be very quiet.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like the life there very much.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cef4">
            <a:extLst>
              <a:ext uri="{FF2B5EF4-FFF2-40B4-BE49-F238E27FC236}">
                <a16:creationId xmlns:a16="http://schemas.microsoft.com/office/drawing/2014/main" id="{DCBC079F-5DF8-749D-6B63-F6AAF27929A5}"/>
              </a:ext>
            </a:extLst>
          </p:cNvPr>
          <p:cNvSpPr/>
          <p:nvPr/>
        </p:nvSpPr>
        <p:spPr>
          <a:xfrm>
            <a:off x="1872564" y="524801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cb3e1">
            <a:extLst>
              <a:ext uri="{FF2B5EF4-FFF2-40B4-BE49-F238E27FC236}">
                <a16:creationId xmlns:a16="http://schemas.microsoft.com/office/drawing/2014/main" id="{452D47CF-F809-6FC0-E4CE-91B703966847}"/>
              </a:ext>
            </a:extLst>
          </p:cNvPr>
          <p:cNvSpPr/>
          <p:nvPr/>
        </p:nvSpPr>
        <p:spPr>
          <a:xfrm>
            <a:off x="1893201" y="1919599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522b5">
            <a:extLst>
              <a:ext uri="{FF2B5EF4-FFF2-40B4-BE49-F238E27FC236}">
                <a16:creationId xmlns:a16="http://schemas.microsoft.com/office/drawing/2014/main" id="{3878D998-9FEE-AA84-5E22-7A7ADFE4EE61}"/>
              </a:ext>
            </a:extLst>
          </p:cNvPr>
          <p:cNvSpPr/>
          <p:nvPr/>
        </p:nvSpPr>
        <p:spPr>
          <a:xfrm>
            <a:off x="1893201" y="810127"/>
            <a:ext cx="1141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2428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49102"/>
            <a:ext cx="11266744" cy="564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自然生态］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natural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answer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surprisingly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movements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According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York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22</a:t>
            </a:r>
            <a:r>
              <a:rPr lang="zh-CN" altLang="zh-CN" sz="28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zh-CN" altLang="zh-CN" sz="28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elephant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Korea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picked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caretakers.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quick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search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internet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videos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mummy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50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9954" y="588007"/>
            <a:ext cx="10833100" cy="59835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sound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strange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really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ways.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Willows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柳树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zh-CN" altLang="zh-CN" sz="27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trees.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insects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begin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biting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willow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sends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special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smell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once.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smell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willows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dangerous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insects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coming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near.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quickly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chemical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leaves.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chemical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bad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insects.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insects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fly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away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soon.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willows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protect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themselves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insects.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walk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forest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carefully.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Maybe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trees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talking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own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ways.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Isn’t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nature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amazing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09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8279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does the writer prove(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证实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that animals can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talk in Paragraph 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By showing numbers.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By giving examples.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By telling stories.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By giving reasons.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a07e">
            <a:extLst>
              <a:ext uri="{FF2B5EF4-FFF2-40B4-BE49-F238E27FC236}">
                <a16:creationId xmlns:a16="http://schemas.microsoft.com/office/drawing/2014/main" id="{06690571-5FDD-47AC-65B5-070932DDC0F4}"/>
              </a:ext>
            </a:extLst>
          </p:cNvPr>
          <p:cNvSpPr/>
          <p:nvPr/>
        </p:nvSpPr>
        <p:spPr>
          <a:xfrm>
            <a:off x="804228" y="97931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94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77491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Paragraph 2 refer to(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指代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smell.                   B. The leaf.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chemical.             D. The willow.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c372">
            <a:extLst>
              <a:ext uri="{FF2B5EF4-FFF2-40B4-BE49-F238E27FC236}">
                <a16:creationId xmlns:a16="http://schemas.microsoft.com/office/drawing/2014/main" id="{F48BE190-07A5-132E-0E81-E4D77CC85C72}"/>
              </a:ext>
            </a:extLst>
          </p:cNvPr>
          <p:cNvSpPr/>
          <p:nvPr/>
        </p:nvSpPr>
        <p:spPr>
          <a:xfrm>
            <a:off x="804228" y="117401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57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52446"/>
            <a:ext cx="10833100" cy="51603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is the main idea of this article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Animals and trees are very amazing.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animals learn words from people.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trees protect themselves from insects.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Animals and trees can talk in their own ways.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which part of a science book can we find this article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Natural world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           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Animals.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C. Earth history.             D. Plants.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345f">
            <a:extLst>
              <a:ext uri="{FF2B5EF4-FFF2-40B4-BE49-F238E27FC236}">
                <a16:creationId xmlns:a16="http://schemas.microsoft.com/office/drawing/2014/main" id="{A28170C6-CFDE-5D62-3A01-B75F71DEF96A}"/>
              </a:ext>
            </a:extLst>
          </p:cNvPr>
          <p:cNvSpPr/>
          <p:nvPr/>
        </p:nvSpPr>
        <p:spPr>
          <a:xfrm>
            <a:off x="804228" y="74896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C602A92-BF19-BCF8-1915-603E18B9E1F4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B(1a~1f)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Amazing Plants and Animals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192548"/>
            <a:ext cx="11517467" cy="386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I was a kid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used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想象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flying through the sky like a bird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free from all the worries of the world.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 looks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失望的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at the result of the game.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earth is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行星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and it goes around the sun.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cf90">
            <a:extLst>
              <a:ext uri="{FF2B5EF4-FFF2-40B4-BE49-F238E27FC236}">
                <a16:creationId xmlns:a16="http://schemas.microsoft.com/office/drawing/2014/main" id="{552EC3A9-F5A8-D021-45DD-B780C3D0396F}"/>
              </a:ext>
            </a:extLst>
          </p:cNvPr>
          <p:cNvSpPr/>
          <p:nvPr/>
        </p:nvSpPr>
        <p:spPr>
          <a:xfrm>
            <a:off x="3522547" y="4458988"/>
            <a:ext cx="1998726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7d999">
            <a:extLst>
              <a:ext uri="{FF2B5EF4-FFF2-40B4-BE49-F238E27FC236}">
                <a16:creationId xmlns:a16="http://schemas.microsoft.com/office/drawing/2014/main" id="{C4D3F881-7059-DEB5-DD57-5BC4094742C4}"/>
              </a:ext>
            </a:extLst>
          </p:cNvPr>
          <p:cNvSpPr/>
          <p:nvPr/>
        </p:nvSpPr>
        <p:spPr>
          <a:xfrm>
            <a:off x="3794010" y="3191020"/>
            <a:ext cx="31496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disappointed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a74a8">
            <a:extLst>
              <a:ext uri="{FF2B5EF4-FFF2-40B4-BE49-F238E27FC236}">
                <a16:creationId xmlns:a16="http://schemas.microsoft.com/office/drawing/2014/main" id="{E110943E-6269-F4C3-E66E-105738A54A32}"/>
              </a:ext>
            </a:extLst>
          </p:cNvPr>
          <p:cNvSpPr/>
          <p:nvPr/>
        </p:nvSpPr>
        <p:spPr>
          <a:xfrm>
            <a:off x="6165735" y="1923052"/>
            <a:ext cx="22924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imagine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67194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don’t you sit down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交流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with your brother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robots can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do a lot of jobs.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f98e">
            <a:extLst>
              <a:ext uri="{FF2B5EF4-FFF2-40B4-BE49-F238E27FC236}">
                <a16:creationId xmlns:a16="http://schemas.microsoft.com/office/drawing/2014/main" id="{9D374D51-C665-566C-A76D-7F62F554259A}"/>
              </a:ext>
            </a:extLst>
          </p:cNvPr>
          <p:cNvSpPr/>
          <p:nvPr/>
        </p:nvSpPr>
        <p:spPr>
          <a:xfrm>
            <a:off x="5536311" y="2131682"/>
            <a:ext cx="206698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umans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a3b69">
            <a:extLst>
              <a:ext uri="{FF2B5EF4-FFF2-40B4-BE49-F238E27FC236}">
                <a16:creationId xmlns:a16="http://schemas.microsoft.com/office/drawing/2014/main" id="{7D44B163-BE8A-44AC-FDFB-7FC56B60B8C5}"/>
              </a:ext>
            </a:extLst>
          </p:cNvPr>
          <p:cNvSpPr/>
          <p:nvPr/>
        </p:nvSpPr>
        <p:spPr>
          <a:xfrm>
            <a:off x="6390640" y="863714"/>
            <a:ext cx="3240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communicate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63662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52023"/>
            <a:ext cx="10833100" cy="5790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(connect) between people and plants has long been the subject of scientific research.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自我提升］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spend time making a plan before we take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(act).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true meaning of story is the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(important) of sharing and giving love and joy to people around us.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are so many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(ant) moving here and there. I think it’s going to rain.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38fa">
            <a:extLst>
              <a:ext uri="{FF2B5EF4-FFF2-40B4-BE49-F238E27FC236}">
                <a16:creationId xmlns:a16="http://schemas.microsoft.com/office/drawing/2014/main" id="{A08741B6-E806-2C66-E08A-37FF7E8D5A33}"/>
              </a:ext>
            </a:extLst>
          </p:cNvPr>
          <p:cNvSpPr/>
          <p:nvPr/>
        </p:nvSpPr>
        <p:spPr>
          <a:xfrm>
            <a:off x="4710621" y="5186431"/>
            <a:ext cx="16383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3b2d2">
            <a:extLst>
              <a:ext uri="{FF2B5EF4-FFF2-40B4-BE49-F238E27FC236}">
                <a16:creationId xmlns:a16="http://schemas.microsoft.com/office/drawing/2014/main" id="{057475B7-7269-7E2C-AD3D-B5CDB3E410B6}"/>
              </a:ext>
            </a:extLst>
          </p:cNvPr>
          <p:cNvSpPr/>
          <p:nvPr/>
        </p:nvSpPr>
        <p:spPr>
          <a:xfrm>
            <a:off x="7014528" y="3918463"/>
            <a:ext cx="29020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511ac">
            <a:extLst>
              <a:ext uri="{FF2B5EF4-FFF2-40B4-BE49-F238E27FC236}">
                <a16:creationId xmlns:a16="http://schemas.microsoft.com/office/drawing/2014/main" id="{F8AE7107-A4D0-840A-D496-23C28C367DFA}"/>
              </a:ext>
            </a:extLst>
          </p:cNvPr>
          <p:cNvSpPr/>
          <p:nvPr/>
        </p:nvSpPr>
        <p:spPr>
          <a:xfrm>
            <a:off x="4568762" y="3284479"/>
            <a:ext cx="1976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42764">
            <a:extLst>
              <a:ext uri="{FF2B5EF4-FFF2-40B4-BE49-F238E27FC236}">
                <a16:creationId xmlns:a16="http://schemas.microsoft.com/office/drawing/2014/main" id="{67B0496C-AAC3-BDD8-F873-1D933A188247}"/>
              </a:ext>
            </a:extLst>
          </p:cNvPr>
          <p:cNvSpPr/>
          <p:nvPr/>
        </p:nvSpPr>
        <p:spPr>
          <a:xfrm>
            <a:off x="2161540" y="1382527"/>
            <a:ext cx="2789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connection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84667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can’t imagine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without my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book.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travel             	B. to travel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travelling             	D. travelled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need to get away from the computer screen and connect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of           B. on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for       D. with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586a">
            <a:extLst>
              <a:ext uri="{FF2B5EF4-FFF2-40B4-BE49-F238E27FC236}">
                <a16:creationId xmlns:a16="http://schemas.microsoft.com/office/drawing/2014/main" id="{0F9A4CB1-B63A-A706-FB0F-169D1B045FA4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03ea">
            <a:extLst>
              <a:ext uri="{FF2B5EF4-FFF2-40B4-BE49-F238E27FC236}">
                <a16:creationId xmlns:a16="http://schemas.microsoft.com/office/drawing/2014/main" id="{AD05E156-F391-FEC6-5020-0CA4446453B0}"/>
              </a:ext>
            </a:extLst>
          </p:cNvPr>
          <p:cNvSpPr/>
          <p:nvPr/>
        </p:nvSpPr>
        <p:spPr>
          <a:xfrm>
            <a:off x="804228" y="17702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68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680326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［人与自然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环境保护］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environment and save natural resources.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protect             B. pollute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provide            D. produce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593281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学习方法］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Studying hard doesn’t just mean sticking your face to a book.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much you study is more important than how long you study.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As a result             B. In fact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Moreover              D. However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65bfb">
            <a:extLst>
              <a:ext uri="{FF2B5EF4-FFF2-40B4-BE49-F238E27FC236}">
                <a16:creationId xmlns:a16="http://schemas.microsoft.com/office/drawing/2014/main" id="{191996EF-BB74-058B-6181-49B4D5BB734A}"/>
              </a:ext>
            </a:extLst>
          </p:cNvPr>
          <p:cNvSpPr/>
          <p:nvPr/>
        </p:nvSpPr>
        <p:spPr>
          <a:xfrm>
            <a:off x="804228" y="3776846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7042">
            <a:extLst>
              <a:ext uri="{FF2B5EF4-FFF2-40B4-BE49-F238E27FC236}">
                <a16:creationId xmlns:a16="http://schemas.microsoft.com/office/drawing/2014/main" id="{266454B1-3E71-5001-9F39-9E984349B983}"/>
              </a:ext>
            </a:extLst>
          </p:cNvPr>
          <p:cNvSpPr/>
          <p:nvPr/>
        </p:nvSpPr>
        <p:spPr>
          <a:xfrm>
            <a:off x="804228" y="68980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7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24188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number of students in our class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gone to hospital because of the high fever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the number of them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are           B. has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are             D. have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8087">
            <a:extLst>
              <a:ext uri="{FF2B5EF4-FFF2-40B4-BE49-F238E27FC236}">
                <a16:creationId xmlns:a16="http://schemas.microsoft.com/office/drawing/2014/main" id="{E946C34E-DD7C-3F69-E01C-60FC78A079C0}"/>
              </a:ext>
            </a:extLst>
          </p:cNvPr>
          <p:cNvSpPr/>
          <p:nvPr/>
        </p:nvSpPr>
        <p:spPr>
          <a:xfrm>
            <a:off x="804228" y="10207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74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8947" y="903019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出于这个原因，你不能参加这次会议。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can’t take part in the meeting.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为了保护动物，我们应该尽力而为。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animals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should do our best.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dee1">
            <a:extLst>
              <a:ext uri="{FF2B5EF4-FFF2-40B4-BE49-F238E27FC236}">
                <a16:creationId xmlns:a16="http://schemas.microsoft.com/office/drawing/2014/main" id="{C4B88D93-7F0F-76A7-6028-C2EE882B3487}"/>
              </a:ext>
            </a:extLst>
          </p:cNvPr>
          <p:cNvSpPr/>
          <p:nvPr/>
        </p:nvSpPr>
        <p:spPr>
          <a:xfrm>
            <a:off x="1106775" y="4169459"/>
            <a:ext cx="699573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order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protect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bc4ba">
            <a:extLst>
              <a:ext uri="{FF2B5EF4-FFF2-40B4-BE49-F238E27FC236}">
                <a16:creationId xmlns:a16="http://schemas.microsoft.com/office/drawing/2014/main" id="{A5E7D48E-80B2-55AF-203C-A3217DA728CA}"/>
              </a:ext>
            </a:extLst>
          </p:cNvPr>
          <p:cNvSpPr/>
          <p:nvPr/>
        </p:nvSpPr>
        <p:spPr>
          <a:xfrm>
            <a:off x="1106775" y="2267507"/>
            <a:ext cx="535584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reason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27865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160</TotalTime>
  <Words>1291</Words>
  <Application>Microsoft Office PowerPoint</Application>
  <PresentationFormat>宽屏</PresentationFormat>
  <Paragraphs>119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10</cp:revision>
  <dcterms:created xsi:type="dcterms:W3CDTF">2025-07-27T01:04:36Z</dcterms:created>
  <dcterms:modified xsi:type="dcterms:W3CDTF">2025-07-29T13:22:58Z</dcterms:modified>
</cp:coreProperties>
</file>