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passage mainly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experience of helping humans live a long life.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importance of taking good care of the animals.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Good ways of saving people’s lives from jellyfish.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Some of the most amazing animals on the earth.</a:t>
            </a:r>
            <a:endParaRPr lang="zh-CN" altLang="en-US" sz="3200"/>
          </a:p>
        </p:txBody>
      </p:sp>
      <p:sp>
        <p:nvSpPr>
          <p:cNvPr id="3" name="A_18d79">
            <a:extLst>
              <a:ext uri="{FF2B5EF4-FFF2-40B4-BE49-F238E27FC236}">
                <a16:creationId xmlns:a16="http://schemas.microsoft.com/office/drawing/2014/main" id="{D1B899CC-E04B-4E5B-5614-E4D692C54010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0238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CC4465F-1D68-3F3D-52D1-2A84F5FBF2C3}"/>
              </a:ext>
            </a:extLst>
          </p:cNvPr>
          <p:cNvGrpSpPr/>
          <p:nvPr/>
        </p:nvGrpSpPr>
        <p:grpSpPr>
          <a:xfrm>
            <a:off x="0" y="908321"/>
            <a:ext cx="12192000" cy="3095862"/>
            <a:chOff x="0" y="908321"/>
            <a:chExt cx="12192000" cy="30958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73942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385009"/>
              <a:ext cx="11647357" cy="144655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Amazing Plants and Animals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阅读能力提升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49360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cheetah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猎豹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Cheetahs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cheetahs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existed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kilograms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47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114875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chimpanzee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黑猩猩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Chimps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chimps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dolphins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parrots.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335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8" y="726836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koi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锦鲤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goldfish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细胞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nickname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immortal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10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poisonous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有毒的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jellyfish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Otherwise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survival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zero.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429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know 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Cheetahs run faster than any other animal in the world.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chimp speaks the same simple words as a parrot does.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Blue whales live much longer than tortoises in the ocean.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jellyfish isn’t so poisonous as the snakes on the earth.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d9cb">
            <a:extLst>
              <a:ext uri="{FF2B5EF4-FFF2-40B4-BE49-F238E27FC236}">
                <a16:creationId xmlns:a16="http://schemas.microsoft.com/office/drawing/2014/main" id="{D9E6D2A7-CA31-5E35-7B02-B97464E5DFC9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7664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immortal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describes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 is in great danger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something can live forever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something is similar to humans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something can change its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d2c7">
            <a:extLst>
              <a:ext uri="{FF2B5EF4-FFF2-40B4-BE49-F238E27FC236}">
                <a16:creationId xmlns:a16="http://schemas.microsoft.com/office/drawing/2014/main" id="{D212E093-4F7D-474D-992A-85CFA5DBA46E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8480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595</Words>
  <Application>Microsoft Office PowerPoint</Application>
  <PresentationFormat>宽屏</PresentationFormat>
  <Paragraphs>30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13</cp:revision>
  <dcterms:created xsi:type="dcterms:W3CDTF">2025-07-26T00:40:55Z</dcterms:created>
  <dcterms:modified xsi:type="dcterms:W3CDTF">2025-07-30T01:25:53Z</dcterms:modified>
</cp:coreProperties>
</file>