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9" r:id="rId9"/>
    <p:sldId id="880" r:id="rId10"/>
    <p:sldId id="881" r:id="rId11"/>
    <p:sldId id="882" r:id="rId12"/>
    <p:sldId id="259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B(1a~1e)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568373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为了赶上第一班公共汽车，我今天很早就起床了。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morning in order to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我们学校在这条公路的尽头。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 school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this road.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我的父亲非常有幽默感，经常讲一些有趣的笑话。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father has a good sense of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humour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always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funny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5893b">
            <a:extLst>
              <a:ext uri="{FF2B5EF4-FFF2-40B4-BE49-F238E27FC236}">
                <a16:creationId xmlns:a16="http://schemas.microsoft.com/office/drawing/2014/main" id="{B43C9272-7999-32FE-36BD-799B0AD34D76}"/>
              </a:ext>
            </a:extLst>
          </p:cNvPr>
          <p:cNvSpPr/>
          <p:nvPr/>
        </p:nvSpPr>
        <p:spPr>
          <a:xfrm>
            <a:off x="4895215" y="5736765"/>
            <a:ext cx="1819339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jokes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574ad">
            <a:extLst>
              <a:ext uri="{FF2B5EF4-FFF2-40B4-BE49-F238E27FC236}">
                <a16:creationId xmlns:a16="http://schemas.microsoft.com/office/drawing/2014/main" id="{B848F996-4B32-B13F-887E-E9588B29D09A}"/>
              </a:ext>
            </a:extLst>
          </p:cNvPr>
          <p:cNvSpPr/>
          <p:nvPr/>
        </p:nvSpPr>
        <p:spPr>
          <a:xfrm>
            <a:off x="1178878" y="5736765"/>
            <a:ext cx="1717738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tells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12067">
            <a:extLst>
              <a:ext uri="{FF2B5EF4-FFF2-40B4-BE49-F238E27FC236}">
                <a16:creationId xmlns:a16="http://schemas.microsoft.com/office/drawing/2014/main" id="{C321572D-DCC8-5C03-AAB6-AC6266FCC28D}"/>
              </a:ext>
            </a:extLst>
          </p:cNvPr>
          <p:cNvSpPr/>
          <p:nvPr/>
        </p:nvSpPr>
        <p:spPr>
          <a:xfrm>
            <a:off x="3452749" y="3834813"/>
            <a:ext cx="456730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6d89c">
            <a:extLst>
              <a:ext uri="{FF2B5EF4-FFF2-40B4-BE49-F238E27FC236}">
                <a16:creationId xmlns:a16="http://schemas.microsoft.com/office/drawing/2014/main" id="{2C236F7E-3FC3-25A7-A0F9-ED49251DC442}"/>
              </a:ext>
            </a:extLst>
          </p:cNvPr>
          <p:cNvSpPr/>
          <p:nvPr/>
        </p:nvSpPr>
        <p:spPr>
          <a:xfrm>
            <a:off x="1178878" y="2566845"/>
            <a:ext cx="67723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catch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7116b">
            <a:extLst>
              <a:ext uri="{FF2B5EF4-FFF2-40B4-BE49-F238E27FC236}">
                <a16:creationId xmlns:a16="http://schemas.microsoft.com/office/drawing/2014/main" id="{91007583-1B6B-10CC-C3AE-B86886A589C6}"/>
              </a:ext>
            </a:extLst>
          </p:cNvPr>
          <p:cNvSpPr/>
          <p:nvPr/>
        </p:nvSpPr>
        <p:spPr>
          <a:xfrm>
            <a:off x="1337628" y="1932861"/>
            <a:ext cx="49292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early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89115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40183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你把餐具摆好，准备开饭，好吗？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 dinner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我将在街角处等你。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at the corner of the street.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f5541">
            <a:extLst>
              <a:ext uri="{FF2B5EF4-FFF2-40B4-BE49-F238E27FC236}">
                <a16:creationId xmlns:a16="http://schemas.microsoft.com/office/drawing/2014/main" id="{B42EC506-580E-313B-2055-4078881B8748}"/>
              </a:ext>
            </a:extLst>
          </p:cNvPr>
          <p:cNvSpPr/>
          <p:nvPr/>
        </p:nvSpPr>
        <p:spPr>
          <a:xfrm>
            <a:off x="2071053" y="2738655"/>
            <a:ext cx="3300476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wait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445b8">
            <a:extLst>
              <a:ext uri="{FF2B5EF4-FFF2-40B4-BE49-F238E27FC236}">
                <a16:creationId xmlns:a16="http://schemas.microsoft.com/office/drawing/2014/main" id="{5F9C4D1F-7BE8-7E01-D910-CC632A313954}"/>
              </a:ext>
            </a:extLst>
          </p:cNvPr>
          <p:cNvSpPr/>
          <p:nvPr/>
        </p:nvSpPr>
        <p:spPr>
          <a:xfrm>
            <a:off x="2972753" y="1470687"/>
            <a:ext cx="49292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table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59457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95119" y="1510020"/>
            <a:ext cx="11300352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supposed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basic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skill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humans.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However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everywhere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emperors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princesses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between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materials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leeks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韭菜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shallots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青葱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order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stress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加强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hard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spirit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education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students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Communist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Central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Committee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recently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released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发布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guidelines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方针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guidelines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respect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labour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basic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skills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habits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through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education.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391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required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掌握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basics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preparing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vegetables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complete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process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independently.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skills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rounded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persons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instead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exams.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649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children’s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teachers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encourage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children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chores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skills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skills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include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cooking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clothes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tidying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rooms.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labour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education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273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know that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students shouldn’t develop good working habits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our country stresses students’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labour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education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 guidelines don’t call for students to respect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labour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work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all students would like to be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little emperors and little princesses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cdd08">
            <a:extLst>
              <a:ext uri="{FF2B5EF4-FFF2-40B4-BE49-F238E27FC236}">
                <a16:creationId xmlns:a16="http://schemas.microsoft.com/office/drawing/2014/main" id="{5424EF8D-3C2F-65EE-E961-E0CA4239050C}"/>
              </a:ext>
            </a:extLst>
          </p:cNvPr>
          <p:cNvSpPr/>
          <p:nvPr/>
        </p:nvSpPr>
        <p:spPr>
          <a:xfrm>
            <a:off x="804228" y="14590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52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According to the guidelines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students should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respect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labour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work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learn basic life skills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 good working habits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 exams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①②③④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B.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①②③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①②④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D.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②③④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cae6e">
            <a:extLst>
              <a:ext uri="{FF2B5EF4-FFF2-40B4-BE49-F238E27FC236}">
                <a16:creationId xmlns:a16="http://schemas.microsoft.com/office/drawing/2014/main" id="{AA45101A-9B25-AF98-52E7-7A450BDA7873}"/>
              </a:ext>
            </a:extLst>
          </p:cNvPr>
          <p:cNvSpPr/>
          <p:nvPr/>
        </p:nvSpPr>
        <p:spPr>
          <a:xfrm>
            <a:off x="804228" y="113896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89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rounded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Paragraph 3 probably means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Chinese.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全面的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B.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熟练的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环形的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D.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丰满的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7501">
            <a:extLst>
              <a:ext uri="{FF2B5EF4-FFF2-40B4-BE49-F238E27FC236}">
                <a16:creationId xmlns:a16="http://schemas.microsoft.com/office/drawing/2014/main" id="{C07B4B39-D3E1-6E98-A083-59F962C5ACF8}"/>
              </a:ext>
            </a:extLst>
          </p:cNvPr>
          <p:cNvSpPr/>
          <p:nvPr/>
        </p:nvSpPr>
        <p:spPr>
          <a:xfrm>
            <a:off x="804228" y="241931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94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2972" y="1290030"/>
            <a:ext cx="11310989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main idea of the passage is that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students should know about leeks and shallots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students are supposed to take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labour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education only at home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students should respect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labour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work and learn basic life skills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students are just able to take exams and get into an excellent high school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1dfa">
            <a:extLst>
              <a:ext uri="{FF2B5EF4-FFF2-40B4-BE49-F238E27FC236}">
                <a16:creationId xmlns:a16="http://schemas.microsoft.com/office/drawing/2014/main" id="{DD9E3570-D539-0D51-2DE3-CB39330D2ED4}"/>
              </a:ext>
            </a:extLst>
          </p:cNvPr>
          <p:cNvSpPr/>
          <p:nvPr/>
        </p:nvSpPr>
        <p:spPr>
          <a:xfrm>
            <a:off x="597750" y="138655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10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62F1F02-4E42-06A9-73BC-FD6BEA068A06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B(1a~1e)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Home Sweet Home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498821"/>
            <a:ext cx="11477976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had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long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旅行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across the country. We took quite a few photos there.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difficult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situation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拉；拖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the team together to find a solution.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Funny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笑话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can make people happy.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5340b">
            <a:extLst>
              <a:ext uri="{FF2B5EF4-FFF2-40B4-BE49-F238E27FC236}">
                <a16:creationId xmlns:a16="http://schemas.microsoft.com/office/drawing/2014/main" id="{180959E0-FE54-4DF4-8FC5-F9D2738A2BE6}"/>
              </a:ext>
            </a:extLst>
          </p:cNvPr>
          <p:cNvSpPr/>
          <p:nvPr/>
        </p:nvSpPr>
        <p:spPr>
          <a:xfrm>
            <a:off x="2266835" y="4765261"/>
            <a:ext cx="1819338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jokes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fc7ec">
            <a:extLst>
              <a:ext uri="{FF2B5EF4-FFF2-40B4-BE49-F238E27FC236}">
                <a16:creationId xmlns:a16="http://schemas.microsoft.com/office/drawing/2014/main" id="{05B4304D-0063-F0AC-BE32-FD48C2BF9175}"/>
              </a:ext>
            </a:extLst>
          </p:cNvPr>
          <p:cNvSpPr/>
          <p:nvPr/>
        </p:nvSpPr>
        <p:spPr>
          <a:xfrm>
            <a:off x="4906847" y="3497293"/>
            <a:ext cx="1998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pulled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6f14c">
            <a:extLst>
              <a:ext uri="{FF2B5EF4-FFF2-40B4-BE49-F238E27FC236}">
                <a16:creationId xmlns:a16="http://schemas.microsoft.com/office/drawing/2014/main" id="{6B7DBE62-DA57-FBA9-1145-C77C30D5019A}"/>
              </a:ext>
            </a:extLst>
          </p:cNvPr>
          <p:cNvSpPr/>
          <p:nvPr/>
        </p:nvSpPr>
        <p:spPr>
          <a:xfrm>
            <a:off x="3611257" y="2229325"/>
            <a:ext cx="22701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journey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559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Lao She was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famous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He wrote many interesting stories.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is very difficult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形容；描述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joy in words.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5556">
            <a:extLst>
              <a:ext uri="{FF2B5EF4-FFF2-40B4-BE49-F238E27FC236}">
                <a16:creationId xmlns:a16="http://schemas.microsoft.com/office/drawing/2014/main" id="{E600B0DD-4D73-1E22-F8DD-A9642690972D}"/>
              </a:ext>
            </a:extLst>
          </p:cNvPr>
          <p:cNvSpPr/>
          <p:nvPr/>
        </p:nvSpPr>
        <p:spPr>
          <a:xfrm>
            <a:off x="4936490" y="2200086"/>
            <a:ext cx="23622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describe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10afd">
            <a:extLst>
              <a:ext uri="{FF2B5EF4-FFF2-40B4-BE49-F238E27FC236}">
                <a16:creationId xmlns:a16="http://schemas.microsoft.com/office/drawing/2014/main" id="{E8B30772-6713-28ED-9499-362BF48FF7A8}"/>
              </a:ext>
            </a:extLst>
          </p:cNvPr>
          <p:cNvSpPr/>
          <p:nvPr/>
        </p:nvSpPr>
        <p:spPr>
          <a:xfrm>
            <a:off x="5207953" y="932118"/>
            <a:ext cx="17066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riter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7894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3978" y="1069878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asked her if she was ready for the exam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she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(nod).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workers are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busy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(fix) windows to the new building these days.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always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made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(fresh) baked cookies and had a tidy house.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f7d63">
            <a:extLst>
              <a:ext uri="{FF2B5EF4-FFF2-40B4-BE49-F238E27FC236}">
                <a16:creationId xmlns:a16="http://schemas.microsoft.com/office/drawing/2014/main" id="{48856AF8-344D-1B33-B9C6-CD3E0E2D6774}"/>
              </a:ext>
            </a:extLst>
          </p:cNvPr>
          <p:cNvSpPr/>
          <p:nvPr/>
        </p:nvSpPr>
        <p:spPr>
          <a:xfrm>
            <a:off x="4424956" y="4336318"/>
            <a:ext cx="21056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freshly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9f83b">
            <a:extLst>
              <a:ext uri="{FF2B5EF4-FFF2-40B4-BE49-F238E27FC236}">
                <a16:creationId xmlns:a16="http://schemas.microsoft.com/office/drawing/2014/main" id="{0A39ECC2-0AF2-7516-85ED-AB40205B70B5}"/>
              </a:ext>
            </a:extLst>
          </p:cNvPr>
          <p:cNvSpPr/>
          <p:nvPr/>
        </p:nvSpPr>
        <p:spPr>
          <a:xfrm>
            <a:off x="4995440" y="3068350"/>
            <a:ext cx="19082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fixing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5f48a">
            <a:extLst>
              <a:ext uri="{FF2B5EF4-FFF2-40B4-BE49-F238E27FC236}">
                <a16:creationId xmlns:a16="http://schemas.microsoft.com/office/drawing/2014/main" id="{28BD8BC5-C4C0-40A7-376F-BE5F5A9BDB50}"/>
              </a:ext>
            </a:extLst>
          </p:cNvPr>
          <p:cNvSpPr/>
          <p:nvPr/>
        </p:nvSpPr>
        <p:spPr>
          <a:xfrm>
            <a:off x="913406" y="2434366"/>
            <a:ext cx="2201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nodded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28146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8011"/>
            <a:ext cx="10833100" cy="259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saw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girl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(tidy) up the classroom when walking past the room yesterday.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It took the builders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several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(month) to complete the main part of the building.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bdaa">
            <a:extLst>
              <a:ext uri="{FF2B5EF4-FFF2-40B4-BE49-F238E27FC236}">
                <a16:creationId xmlns:a16="http://schemas.microsoft.com/office/drawing/2014/main" id="{B7D28BF5-067B-CE66-0FE4-696E4BAB2981}"/>
              </a:ext>
            </a:extLst>
          </p:cNvPr>
          <p:cNvSpPr/>
          <p:nvPr/>
        </p:nvSpPr>
        <p:spPr>
          <a:xfrm>
            <a:off x="6135053" y="2092499"/>
            <a:ext cx="2201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months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e8461">
            <a:extLst>
              <a:ext uri="{FF2B5EF4-FFF2-40B4-BE49-F238E27FC236}">
                <a16:creationId xmlns:a16="http://schemas.microsoft.com/office/drawing/2014/main" id="{6E3CBF0E-5591-0187-C42E-3854514302BB}"/>
              </a:ext>
            </a:extLst>
          </p:cNvPr>
          <p:cNvSpPr/>
          <p:nvPr/>
        </p:nvSpPr>
        <p:spPr>
          <a:xfrm>
            <a:off x="3753803" y="824531"/>
            <a:ext cx="21336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tidying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90948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46714" y="3140359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Basketball really requires teamwork. So if you want to win the first prize in the school basketball game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must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get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together           B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pull together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give up             	D. set up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46714" y="541634"/>
            <a:ext cx="11387378" cy="2598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 young people would like to keep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everything as a pet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even a stone(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石头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only             B. just	C. most             D. almost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95f67">
            <a:extLst>
              <a:ext uri="{FF2B5EF4-FFF2-40B4-BE49-F238E27FC236}">
                <a16:creationId xmlns:a16="http://schemas.microsoft.com/office/drawing/2014/main" id="{47BC68A1-D288-4D2A-83C0-340CC7B8A2D7}"/>
              </a:ext>
            </a:extLst>
          </p:cNvPr>
          <p:cNvSpPr/>
          <p:nvPr/>
        </p:nvSpPr>
        <p:spPr>
          <a:xfrm>
            <a:off x="671492" y="323687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a0ff">
            <a:extLst>
              <a:ext uri="{FF2B5EF4-FFF2-40B4-BE49-F238E27FC236}">
                <a16:creationId xmlns:a16="http://schemas.microsoft.com/office/drawing/2014/main" id="{42CEFEF5-6740-9C12-BF4C-0F284C328329}"/>
              </a:ext>
            </a:extLst>
          </p:cNvPr>
          <p:cNvSpPr/>
          <p:nvPr/>
        </p:nvSpPr>
        <p:spPr>
          <a:xfrm>
            <a:off x="671492" y="127213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60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such a long way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worry. You can share a ride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to             B. on	C. for             D. with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smell is very familiar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everyone who lives near a bakery.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to             B. of	C. with           D. for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4561f">
            <a:extLst>
              <a:ext uri="{FF2B5EF4-FFF2-40B4-BE49-F238E27FC236}">
                <a16:creationId xmlns:a16="http://schemas.microsoft.com/office/drawing/2014/main" id="{2408412D-AAA9-6CE5-C589-4A126C4237DA}"/>
              </a:ext>
            </a:extLst>
          </p:cNvPr>
          <p:cNvSpPr/>
          <p:nvPr/>
        </p:nvSpPr>
        <p:spPr>
          <a:xfrm>
            <a:off x="804228" y="367843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f7ce6">
            <a:extLst>
              <a:ext uri="{FF2B5EF4-FFF2-40B4-BE49-F238E27FC236}">
                <a16:creationId xmlns:a16="http://schemas.microsoft.com/office/drawing/2014/main" id="{189D1525-1FA3-42D6-C136-CC106E3B28B4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88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Amy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 you have any plans for the weekend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Nothing special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 to fly kites together is a good idea.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about            B. how about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shall we             	D. perhaps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e25e4">
            <a:extLst>
              <a:ext uri="{FF2B5EF4-FFF2-40B4-BE49-F238E27FC236}">
                <a16:creationId xmlns:a16="http://schemas.microsoft.com/office/drawing/2014/main" id="{C8710C4B-E7F0-7997-95F3-BC532ED2AC22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744</TotalTime>
  <Words>1031</Words>
  <Application>Microsoft Office PowerPoint</Application>
  <PresentationFormat>宽屏</PresentationFormat>
  <Paragraphs>103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8</cp:revision>
  <dcterms:created xsi:type="dcterms:W3CDTF">2025-07-27T01:04:36Z</dcterms:created>
  <dcterms:modified xsi:type="dcterms:W3CDTF">2025-07-29T23:16:36Z</dcterms:modified>
</cp:coreProperties>
</file>