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7719" y="1313532"/>
            <a:ext cx="11399479" cy="514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我们将会热烈欢迎来自全世界的参观者。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will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visitors from all over the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你能告诉我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年后的生活会有什么不同吗？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tell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100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4889">
            <a:extLst>
              <a:ext uri="{FF2B5EF4-FFF2-40B4-BE49-F238E27FC236}">
                <a16:creationId xmlns:a16="http://schemas.microsoft.com/office/drawing/2014/main" id="{64B6A9BE-E617-B2A6-24CC-49CE907F13C6}"/>
              </a:ext>
            </a:extLst>
          </p:cNvPr>
          <p:cNvSpPr/>
          <p:nvPr/>
        </p:nvSpPr>
        <p:spPr>
          <a:xfrm>
            <a:off x="3400147" y="4579972"/>
            <a:ext cx="808418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78b0">
            <a:extLst>
              <a:ext uri="{FF2B5EF4-FFF2-40B4-BE49-F238E27FC236}">
                <a16:creationId xmlns:a16="http://schemas.microsoft.com/office/drawing/2014/main" id="{22F0F689-59A1-2AB7-510E-9459D91B538A}"/>
              </a:ext>
            </a:extLst>
          </p:cNvPr>
          <p:cNvSpPr/>
          <p:nvPr/>
        </p:nvSpPr>
        <p:spPr>
          <a:xfrm>
            <a:off x="3087219" y="2678020"/>
            <a:ext cx="57658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warm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welcome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10381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9725" y="2729992"/>
            <a:ext cx="11512550" cy="322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如果我们每次考试都准备充分，那么取得好成绩并非难事。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we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test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will find it easy to get good grades.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今天的决定将影响你的未来。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Today’s choices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5638">
            <a:extLst>
              <a:ext uri="{FF2B5EF4-FFF2-40B4-BE49-F238E27FC236}">
                <a16:creationId xmlns:a16="http://schemas.microsoft.com/office/drawing/2014/main" id="{CE20BAE0-98C3-23DD-5FFD-0AAC0F239B1B}"/>
              </a:ext>
            </a:extLst>
          </p:cNvPr>
          <p:cNvSpPr/>
          <p:nvPr/>
        </p:nvSpPr>
        <p:spPr>
          <a:xfrm>
            <a:off x="3531489" y="5362448"/>
            <a:ext cx="786091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influence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39725" y="770481"/>
            <a:ext cx="10833100" cy="1959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要他们想出新的办法来解决这个问题是不可能了。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them to come up with a new way to solve this problem.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61c65">
            <a:extLst>
              <a:ext uri="{FF2B5EF4-FFF2-40B4-BE49-F238E27FC236}">
                <a16:creationId xmlns:a16="http://schemas.microsoft.com/office/drawing/2014/main" id="{D5A48C63-76E5-9763-81BB-98426E59F9EB}"/>
              </a:ext>
            </a:extLst>
          </p:cNvPr>
          <p:cNvSpPr/>
          <p:nvPr/>
        </p:nvSpPr>
        <p:spPr>
          <a:xfrm>
            <a:off x="1709103" y="3460496"/>
            <a:ext cx="391915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d74ef">
            <a:extLst>
              <a:ext uri="{FF2B5EF4-FFF2-40B4-BE49-F238E27FC236}">
                <a16:creationId xmlns:a16="http://schemas.microsoft.com/office/drawing/2014/main" id="{B5F10D4C-98DE-B753-6F49-7F73223E6519}"/>
              </a:ext>
            </a:extLst>
          </p:cNvPr>
          <p:cNvSpPr/>
          <p:nvPr/>
        </p:nvSpPr>
        <p:spPr>
          <a:xfrm>
            <a:off x="737553" y="1500985"/>
            <a:ext cx="597617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It’s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impossible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9225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5868834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Let’s talk about the future. I think it always makes us excited.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agree with you.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there will be a car in every home.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think cars will make more pollution.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48284" y="1179525"/>
            <a:ext cx="5088194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Cars in the future will be green ones.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That’s because there will be more robots.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people live to be 200 years old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What’s your prediction about the future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Do you think it will be more crowded in the future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More people will care about their physical health.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Everything will be free.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fded">
            <a:extLst>
              <a:ext uri="{FF2B5EF4-FFF2-40B4-BE49-F238E27FC236}">
                <a16:creationId xmlns:a16="http://schemas.microsoft.com/office/drawing/2014/main" id="{BF1418B5-164B-6A2F-7CCB-DEEFA1B6DA19}"/>
              </a:ext>
            </a:extLst>
          </p:cNvPr>
          <p:cNvSpPr/>
          <p:nvPr/>
        </p:nvSpPr>
        <p:spPr>
          <a:xfrm>
            <a:off x="2678494" y="5896944"/>
            <a:ext cx="1191704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778cb">
            <a:extLst>
              <a:ext uri="{FF2B5EF4-FFF2-40B4-BE49-F238E27FC236}">
                <a16:creationId xmlns:a16="http://schemas.microsoft.com/office/drawing/2014/main" id="{85E7B2BA-EB2A-6D75-9ABC-DE716551507A}"/>
              </a:ext>
            </a:extLst>
          </p:cNvPr>
          <p:cNvSpPr/>
          <p:nvPr/>
        </p:nvSpPr>
        <p:spPr>
          <a:xfrm>
            <a:off x="4606227" y="312326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72748" y="947891"/>
            <a:ext cx="5088194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Cars in the future will be green ones.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That’s because there will be more robots.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people live to be 200 years old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What’s your prediction about the future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Do you think it will be more crowded in the future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More people will care about their physical health.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Everything will be free.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603980"/>
            <a:ext cx="6193298" cy="5983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Great. Do you think people will have more free time in the future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will help people do some work. 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hope so.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I think more people will live in the countryside.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the air there is very fresh. It’s good for people’s health.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You’re right.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a0ad">
            <a:extLst>
              <a:ext uri="{FF2B5EF4-FFF2-40B4-BE49-F238E27FC236}">
                <a16:creationId xmlns:a16="http://schemas.microsoft.com/office/drawing/2014/main" id="{3E074DEA-6FCE-53EB-9AD1-7771F5FEFD73}"/>
              </a:ext>
            </a:extLst>
          </p:cNvPr>
          <p:cNvSpPr/>
          <p:nvPr/>
        </p:nvSpPr>
        <p:spPr>
          <a:xfrm>
            <a:off x="5506530" y="5514816"/>
            <a:ext cx="1135127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8bce0">
            <a:extLst>
              <a:ext uri="{FF2B5EF4-FFF2-40B4-BE49-F238E27FC236}">
                <a16:creationId xmlns:a16="http://schemas.microsoft.com/office/drawing/2014/main" id="{531BE920-ADA7-CC0F-3DF3-C02D3A03F2EE}"/>
              </a:ext>
            </a:extLst>
          </p:cNvPr>
          <p:cNvSpPr/>
          <p:nvPr/>
        </p:nvSpPr>
        <p:spPr>
          <a:xfrm>
            <a:off x="3415665" y="2840196"/>
            <a:ext cx="108115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169ee">
            <a:extLst>
              <a:ext uri="{FF2B5EF4-FFF2-40B4-BE49-F238E27FC236}">
                <a16:creationId xmlns:a16="http://schemas.microsoft.com/office/drawing/2014/main" id="{40B3415D-2D8D-B2D6-35C1-BC127F4D2054}"/>
              </a:ext>
            </a:extLst>
          </p:cNvPr>
          <p:cNvSpPr/>
          <p:nvPr/>
        </p:nvSpPr>
        <p:spPr>
          <a:xfrm>
            <a:off x="2602929" y="1770348"/>
            <a:ext cx="1160653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0640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Between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population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78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Computers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smaller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useful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room.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computer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subjects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sport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TV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travelling.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cheaper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countries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holidays.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94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9733" y="1073661"/>
            <a:ext cx="11178253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sheep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expensive.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Instead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fruit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vegetables.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healthier.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Robots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75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future there will be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much more fruit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more people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less vegetables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less people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06de">
            <a:extLst>
              <a:ext uri="{FF2B5EF4-FFF2-40B4-BE49-F238E27FC236}">
                <a16:creationId xmlns:a16="http://schemas.microsoft.com/office/drawing/2014/main" id="{E377DC54-F351-3307-9B72-C9B0784A847B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71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039787"/>
            <a:ext cx="11113965" cy="3869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 family will have at least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future.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robot             B. cow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TV set           D. computer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 may not eat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much as they do today.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fruit             B. fish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meat            D. rice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2df4">
            <a:extLst>
              <a:ext uri="{FF2B5EF4-FFF2-40B4-BE49-F238E27FC236}">
                <a16:creationId xmlns:a16="http://schemas.microsoft.com/office/drawing/2014/main" id="{699DAF8A-A2E2-7A50-C999-BC206AEA3A7A}"/>
              </a:ext>
            </a:extLst>
          </p:cNvPr>
          <p:cNvSpPr/>
          <p:nvPr/>
        </p:nvSpPr>
        <p:spPr>
          <a:xfrm>
            <a:off x="804228" y="3022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66bc">
            <a:extLst>
              <a:ext uri="{FF2B5EF4-FFF2-40B4-BE49-F238E27FC236}">
                <a16:creationId xmlns:a16="http://schemas.microsoft.com/office/drawing/2014/main" id="{4A75605A-4BBA-77E0-4092-A40F2D5D8B3C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13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 big problem in the future is that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many people don’t have to work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many people will not be able to find work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people have to work fast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all the work will be done by robots</a:t>
            </a:r>
            <a:endParaRPr lang="zh-CN" altLang="en-US" sz="32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6d2c">
            <a:extLst>
              <a:ext uri="{FF2B5EF4-FFF2-40B4-BE49-F238E27FC236}">
                <a16:creationId xmlns:a16="http://schemas.microsoft.com/office/drawing/2014/main" id="{6A6B81BD-1B17-69CB-CEAD-2C836BB2B00C}"/>
              </a:ext>
            </a:extLst>
          </p:cNvPr>
          <p:cNvSpPr/>
          <p:nvPr/>
        </p:nvSpPr>
        <p:spPr>
          <a:xfrm>
            <a:off x="804228" y="20960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3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D6EBA3D-9B28-7948-556F-F0AF2E964DFB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B(1a~1e)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Tomorrow Comes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1966" y="1472767"/>
            <a:ext cx="11050434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Mrs Yang is one of the most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客人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this evening.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go to the best restaurant in town.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服务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there is also the best of all.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Mike found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有挑战性的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job as a computer programmer.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c324">
            <a:extLst>
              <a:ext uri="{FF2B5EF4-FFF2-40B4-BE49-F238E27FC236}">
                <a16:creationId xmlns:a16="http://schemas.microsoft.com/office/drawing/2014/main" id="{609EDD80-C92B-B446-EFE8-E577E3A413E7}"/>
              </a:ext>
            </a:extLst>
          </p:cNvPr>
          <p:cNvSpPr/>
          <p:nvPr/>
        </p:nvSpPr>
        <p:spPr>
          <a:xfrm>
            <a:off x="3660294" y="4739207"/>
            <a:ext cx="2902013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challenging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631a8">
            <a:extLst>
              <a:ext uri="{FF2B5EF4-FFF2-40B4-BE49-F238E27FC236}">
                <a16:creationId xmlns:a16="http://schemas.microsoft.com/office/drawing/2014/main" id="{604E5529-6028-F538-9BC4-5D02188DAF20}"/>
              </a:ext>
            </a:extLst>
          </p:cNvPr>
          <p:cNvSpPr/>
          <p:nvPr/>
        </p:nvSpPr>
        <p:spPr>
          <a:xfrm>
            <a:off x="8789824" y="3471239"/>
            <a:ext cx="1808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service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80381">
            <a:extLst>
              <a:ext uri="{FF2B5EF4-FFF2-40B4-BE49-F238E27FC236}">
                <a16:creationId xmlns:a16="http://schemas.microsoft.com/office/drawing/2014/main" id="{E889A45A-1138-E367-C20F-4684C0599130}"/>
              </a:ext>
            </a:extLst>
          </p:cNvPr>
          <p:cNvSpPr/>
          <p:nvPr/>
        </p:nvSpPr>
        <p:spPr>
          <a:xfrm>
            <a:off x="7991184" y="2203271"/>
            <a:ext cx="1978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good teacher should have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创造力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imagination and exploration ability.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Green often says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can fail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we can’t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接受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not trying.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68f6">
            <a:extLst>
              <a:ext uri="{FF2B5EF4-FFF2-40B4-BE49-F238E27FC236}">
                <a16:creationId xmlns:a16="http://schemas.microsoft.com/office/drawing/2014/main" id="{0E8F4A15-2099-AD69-FACC-E700BA6B4C65}"/>
              </a:ext>
            </a:extLst>
          </p:cNvPr>
          <p:cNvSpPr/>
          <p:nvPr/>
        </p:nvSpPr>
        <p:spPr>
          <a:xfrm>
            <a:off x="1178878" y="2870583"/>
            <a:ext cx="212413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accept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f31de">
            <a:extLst>
              <a:ext uri="{FF2B5EF4-FFF2-40B4-BE49-F238E27FC236}">
                <a16:creationId xmlns:a16="http://schemas.microsoft.com/office/drawing/2014/main" id="{E0D49D3D-36B9-04FA-5B9D-531E1522842D}"/>
              </a:ext>
            </a:extLst>
          </p:cNvPr>
          <p:cNvSpPr/>
          <p:nvPr/>
        </p:nvSpPr>
        <p:spPr>
          <a:xfrm>
            <a:off x="6883146" y="968631"/>
            <a:ext cx="25565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creativity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169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Soon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(appear) behind the clouds and we couldn’t see it again.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 to UN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weather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2024 was the hottest year.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we all know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learning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(create) is important both in studies and work.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has all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(quality) of a good teacher.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7069">
            <a:extLst>
              <a:ext uri="{FF2B5EF4-FFF2-40B4-BE49-F238E27FC236}">
                <a16:creationId xmlns:a16="http://schemas.microsoft.com/office/drawing/2014/main" id="{7AC744D9-B354-68C4-6460-EA3EFA1487DE}"/>
              </a:ext>
            </a:extLst>
          </p:cNvPr>
          <p:cNvSpPr/>
          <p:nvPr/>
        </p:nvSpPr>
        <p:spPr>
          <a:xfrm>
            <a:off x="3977640" y="5576857"/>
            <a:ext cx="2382901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qualities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d4ff">
            <a:extLst>
              <a:ext uri="{FF2B5EF4-FFF2-40B4-BE49-F238E27FC236}">
                <a16:creationId xmlns:a16="http://schemas.microsoft.com/office/drawing/2014/main" id="{0DC371C5-DAE9-ABC3-235D-4735BA5EE503}"/>
              </a:ext>
            </a:extLst>
          </p:cNvPr>
          <p:cNvSpPr/>
          <p:nvPr/>
        </p:nvSpPr>
        <p:spPr>
          <a:xfrm>
            <a:off x="6993890" y="4308889"/>
            <a:ext cx="22866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creative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ed0fd">
            <a:extLst>
              <a:ext uri="{FF2B5EF4-FFF2-40B4-BE49-F238E27FC236}">
                <a16:creationId xmlns:a16="http://schemas.microsoft.com/office/drawing/2014/main" id="{03EACDD4-781E-E43B-718D-976C0A346CC1}"/>
              </a:ext>
            </a:extLst>
          </p:cNvPr>
          <p:cNvSpPr/>
          <p:nvPr/>
        </p:nvSpPr>
        <p:spPr>
          <a:xfrm>
            <a:off x="5913374" y="3040921"/>
            <a:ext cx="2181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experts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810a6">
            <a:extLst>
              <a:ext uri="{FF2B5EF4-FFF2-40B4-BE49-F238E27FC236}">
                <a16:creationId xmlns:a16="http://schemas.microsoft.com/office/drawing/2014/main" id="{964ED2B5-6DF0-EA62-95FF-BE5EDBE17C7A}"/>
              </a:ext>
            </a:extLst>
          </p:cNvPr>
          <p:cNvSpPr/>
          <p:nvPr/>
        </p:nvSpPr>
        <p:spPr>
          <a:xfrm>
            <a:off x="4033203" y="1772953"/>
            <a:ext cx="30311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disappeared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183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While communicating with the Westerners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you’d better avoid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 privacy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隐私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mentioning             B. to mention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mention                  D. mentions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6d46">
            <a:extLst>
              <a:ext uri="{FF2B5EF4-FFF2-40B4-BE49-F238E27FC236}">
                <a16:creationId xmlns:a16="http://schemas.microsoft.com/office/drawing/2014/main" id="{244138BB-63ED-0960-CE2C-D6BD6B738363}"/>
              </a:ext>
            </a:extLst>
          </p:cNvPr>
          <p:cNvSpPr/>
          <p:nvPr/>
        </p:nvSpPr>
        <p:spPr>
          <a:xfrm>
            <a:off x="804228" y="27305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7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tell 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along the Silk Road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 it helped me understand the history better.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why will you have a holiday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why you will have a holiday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why did you have a holiday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why you had a holiday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c162">
            <a:extLst>
              <a:ext uri="{FF2B5EF4-FFF2-40B4-BE49-F238E27FC236}">
                <a16:creationId xmlns:a16="http://schemas.microsoft.com/office/drawing/2014/main" id="{918ED42D-10F1-5775-65DB-84A71FFECF14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8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362536"/>
            <a:ext cx="11016021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I’ve looked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can’t find my lost dog.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worry. Maybe you can find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anywhere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anywhere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somewhere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everywhere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somewhere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anywhere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everywhere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somewhere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82be">
            <a:extLst>
              <a:ext uri="{FF2B5EF4-FFF2-40B4-BE49-F238E27FC236}">
                <a16:creationId xmlns:a16="http://schemas.microsoft.com/office/drawing/2014/main" id="{20C348B2-99D1-4D8A-F41E-836B6333D247}"/>
              </a:ext>
            </a:extLst>
          </p:cNvPr>
          <p:cNvSpPr/>
          <p:nvPr/>
        </p:nvSpPr>
        <p:spPr>
          <a:xfrm>
            <a:off x="804227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1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71983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John is the only person that can fix the machine. Nobody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punish             B. treat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replace            D. control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0ca3">
            <a:extLst>
              <a:ext uri="{FF2B5EF4-FFF2-40B4-BE49-F238E27FC236}">
                <a16:creationId xmlns:a16="http://schemas.microsoft.com/office/drawing/2014/main" id="{E1786B23-8087-4C4E-D755-BC4F544FDAEC}"/>
              </a:ext>
            </a:extLst>
          </p:cNvPr>
          <p:cNvSpPr/>
          <p:nvPr/>
        </p:nvSpPr>
        <p:spPr>
          <a:xfrm>
            <a:off x="804228" y="10685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5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256</TotalTime>
  <Words>1226</Words>
  <Application>Microsoft Office PowerPoint</Application>
  <PresentationFormat>宽屏</PresentationFormat>
  <Paragraphs>128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2025-07-30T00:46:11Z</dcterms:modified>
</cp:coreProperties>
</file>