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259" r:id="rId9"/>
    <p:sldId id="879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A(3a~3d)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9DAFA90F-8D21-BB22-C892-A4463887AB9E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Section A(3a~3d)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6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Plan for Yourself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35482" y="1341794"/>
            <a:ext cx="11389486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(play) basketball this afternoon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 you want to be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(science) when you grow up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I’m tired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(eat) fast food for dinner every night.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Betty is going to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take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(act) classes this weekend.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I’m going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(learn) French this summer holiday.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8" name="A_04ac6">
            <a:extLst>
              <a:ext uri="{FF2B5EF4-FFF2-40B4-BE49-F238E27FC236}">
                <a16:creationId xmlns:a16="http://schemas.microsoft.com/office/drawing/2014/main" id="{9DFB30B7-046C-2AD4-A6FB-757D46E46565}"/>
              </a:ext>
            </a:extLst>
          </p:cNvPr>
          <p:cNvSpPr/>
          <p:nvPr/>
        </p:nvSpPr>
        <p:spPr>
          <a:xfrm>
            <a:off x="3260610" y="5242218"/>
            <a:ext cx="1819338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learn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7" name="A_1de63">
            <a:extLst>
              <a:ext uri="{FF2B5EF4-FFF2-40B4-BE49-F238E27FC236}">
                <a16:creationId xmlns:a16="http://schemas.microsoft.com/office/drawing/2014/main" id="{945640B2-784A-4D74-3E57-3CD40C72D0B8}"/>
              </a:ext>
            </a:extLst>
          </p:cNvPr>
          <p:cNvSpPr/>
          <p:nvPr/>
        </p:nvSpPr>
        <p:spPr>
          <a:xfrm>
            <a:off x="4773497" y="4608234"/>
            <a:ext cx="197650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acting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6" name="A_0aa35">
            <a:extLst>
              <a:ext uri="{FF2B5EF4-FFF2-40B4-BE49-F238E27FC236}">
                <a16:creationId xmlns:a16="http://schemas.microsoft.com/office/drawing/2014/main" id="{11813600-69BD-2585-558F-451ABD68867A}"/>
              </a:ext>
            </a:extLst>
          </p:cNvPr>
          <p:cNvSpPr/>
          <p:nvPr/>
        </p:nvSpPr>
        <p:spPr>
          <a:xfrm>
            <a:off x="3140531" y="3974250"/>
            <a:ext cx="19765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eating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7a873">
            <a:extLst>
              <a:ext uri="{FF2B5EF4-FFF2-40B4-BE49-F238E27FC236}">
                <a16:creationId xmlns:a16="http://schemas.microsoft.com/office/drawing/2014/main" id="{4EB9FA15-44CD-E284-5168-5B4045165D2F}"/>
              </a:ext>
            </a:extLst>
          </p:cNvPr>
          <p:cNvSpPr/>
          <p:nvPr/>
        </p:nvSpPr>
        <p:spPr>
          <a:xfrm>
            <a:off x="4581410" y="2706282"/>
            <a:ext cx="23162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scientist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26c6f">
            <a:extLst>
              <a:ext uri="{FF2B5EF4-FFF2-40B4-BE49-F238E27FC236}">
                <a16:creationId xmlns:a16="http://schemas.microsoft.com/office/drawing/2014/main" id="{D5D19F1B-5197-CA04-0CBB-5119D06E7878}"/>
              </a:ext>
            </a:extLst>
          </p:cNvPr>
          <p:cNvSpPr/>
          <p:nvPr/>
        </p:nvSpPr>
        <p:spPr>
          <a:xfrm>
            <a:off x="3046297" y="2072298"/>
            <a:ext cx="22019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playing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2470" y="894950"/>
            <a:ext cx="11512550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Peter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most of the museums in Beijing next year.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visit             		B. visits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is going to visit      D. visited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train because he woke up late.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missed             	B. lost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forgot             	D. finished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9c95d">
            <a:extLst>
              <a:ext uri="{FF2B5EF4-FFF2-40B4-BE49-F238E27FC236}">
                <a16:creationId xmlns:a16="http://schemas.microsoft.com/office/drawing/2014/main" id="{E05B2D94-0118-6588-729E-9E488D7BB94A}"/>
              </a:ext>
            </a:extLst>
          </p:cNvPr>
          <p:cNvSpPr/>
          <p:nvPr/>
        </p:nvSpPr>
        <p:spPr>
          <a:xfrm>
            <a:off x="627248" y="3527406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3a4c8">
            <a:extLst>
              <a:ext uri="{FF2B5EF4-FFF2-40B4-BE49-F238E27FC236}">
                <a16:creationId xmlns:a16="http://schemas.microsoft.com/office/drawing/2014/main" id="{9B53D1DC-99A4-4455-90EA-7295C62928D9}"/>
              </a:ext>
            </a:extLst>
          </p:cNvPr>
          <p:cNvSpPr/>
          <p:nvPr/>
        </p:nvSpPr>
        <p:spPr>
          <a:xfrm>
            <a:off x="627248" y="162545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918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03383"/>
            <a:ext cx="10833100" cy="45192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Who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football player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want to             	B. wants to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want to be             D. wants to be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club do you want to join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 What club do you have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I’m sorry              B. Sure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I have no idea      D. That’s nice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3bdc4">
            <a:extLst>
              <a:ext uri="{FF2B5EF4-FFF2-40B4-BE49-F238E27FC236}">
                <a16:creationId xmlns:a16="http://schemas.microsoft.com/office/drawing/2014/main" id="{99D66C10-6B2F-11AF-A875-CA285A47938E}"/>
              </a:ext>
            </a:extLst>
          </p:cNvPr>
          <p:cNvSpPr/>
          <p:nvPr/>
        </p:nvSpPr>
        <p:spPr>
          <a:xfrm>
            <a:off x="804228" y="270185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018a3">
            <a:extLst>
              <a:ext uri="{FF2B5EF4-FFF2-40B4-BE49-F238E27FC236}">
                <a16:creationId xmlns:a16="http://schemas.microsoft.com/office/drawing/2014/main" id="{B262EA43-9495-C686-9D50-9C5CA0D3AFA7}"/>
              </a:ext>
            </a:extLst>
          </p:cNvPr>
          <p:cNvSpPr/>
          <p:nvPr/>
        </p:nvSpPr>
        <p:spPr>
          <a:xfrm>
            <a:off x="804228" y="79990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362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02685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我几乎三年没回我的家乡了，我非常想念它。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haven’t returned to my hometown for almost three years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and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我受够了这种炎热的天气。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 hot weather.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27794">
            <a:extLst>
              <a:ext uri="{FF2B5EF4-FFF2-40B4-BE49-F238E27FC236}">
                <a16:creationId xmlns:a16="http://schemas.microsoft.com/office/drawing/2014/main" id="{A7E3B0E3-D4AC-CB3D-0E6B-34CAB2BF14D2}"/>
              </a:ext>
            </a:extLst>
          </p:cNvPr>
          <p:cNvSpPr/>
          <p:nvPr/>
        </p:nvSpPr>
        <p:spPr>
          <a:xfrm>
            <a:off x="1337628" y="4269125"/>
            <a:ext cx="4763135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am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tired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00734">
            <a:extLst>
              <a:ext uri="{FF2B5EF4-FFF2-40B4-BE49-F238E27FC236}">
                <a16:creationId xmlns:a16="http://schemas.microsoft.com/office/drawing/2014/main" id="{9F4910CB-68C9-F7BE-D218-B8556EF70309}"/>
              </a:ext>
            </a:extLst>
          </p:cNvPr>
          <p:cNvSpPr/>
          <p:nvPr/>
        </p:nvSpPr>
        <p:spPr>
          <a:xfrm>
            <a:off x="4128453" y="3001157"/>
            <a:ext cx="36735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very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much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d757a">
            <a:extLst>
              <a:ext uri="{FF2B5EF4-FFF2-40B4-BE49-F238E27FC236}">
                <a16:creationId xmlns:a16="http://schemas.microsoft.com/office/drawing/2014/main" id="{D7A8A488-61C1-6818-4332-77E937D5DD46}"/>
              </a:ext>
            </a:extLst>
          </p:cNvPr>
          <p:cNvSpPr/>
          <p:nvPr/>
        </p:nvSpPr>
        <p:spPr>
          <a:xfrm>
            <a:off x="2093278" y="3001157"/>
            <a:ext cx="17860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miss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709628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4834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我也不知道这个词的意思，你可以在词典里查找。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meaning of this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word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 You can look it up in a dictionary.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今年将会非常不一样。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year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very different.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542a5">
            <a:extLst>
              <a:ext uri="{FF2B5EF4-FFF2-40B4-BE49-F238E27FC236}">
                <a16:creationId xmlns:a16="http://schemas.microsoft.com/office/drawing/2014/main" id="{7A84B566-9ABE-C5DD-5559-FF6E26864A37}"/>
              </a:ext>
            </a:extLst>
          </p:cNvPr>
          <p:cNvSpPr/>
          <p:nvPr/>
        </p:nvSpPr>
        <p:spPr>
          <a:xfrm>
            <a:off x="2809812" y="3380797"/>
            <a:ext cx="6038913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going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a341f">
            <a:extLst>
              <a:ext uri="{FF2B5EF4-FFF2-40B4-BE49-F238E27FC236}">
                <a16:creationId xmlns:a16="http://schemas.microsoft.com/office/drawing/2014/main" id="{1B9EF45F-A8DA-3035-13C2-F8027927A209}"/>
              </a:ext>
            </a:extLst>
          </p:cNvPr>
          <p:cNvSpPr/>
          <p:nvPr/>
        </p:nvSpPr>
        <p:spPr>
          <a:xfrm>
            <a:off x="9557703" y="1478845"/>
            <a:ext cx="19320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either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418be">
            <a:extLst>
              <a:ext uri="{FF2B5EF4-FFF2-40B4-BE49-F238E27FC236}">
                <a16:creationId xmlns:a16="http://schemas.microsoft.com/office/drawing/2014/main" id="{EFFA9523-828C-413B-1B00-0DE8753B1E48}"/>
              </a:ext>
            </a:extLst>
          </p:cNvPr>
          <p:cNvSpPr/>
          <p:nvPr/>
        </p:nvSpPr>
        <p:spPr>
          <a:xfrm>
            <a:off x="1337628" y="1478845"/>
            <a:ext cx="39084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don’t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know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199577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277132" y="1312261"/>
            <a:ext cx="5813952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What do you want to be when you grow up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Bruce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Why do you want to be an artist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Because I want to be rich.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94e40">
            <a:extLst>
              <a:ext uri="{FF2B5EF4-FFF2-40B4-BE49-F238E27FC236}">
                <a16:creationId xmlns:a16="http://schemas.microsoft.com/office/drawing/2014/main" id="{5178658A-90B5-1BF7-96CD-7E3DB7DA8956}"/>
              </a:ext>
            </a:extLst>
          </p:cNvPr>
          <p:cNvSpPr/>
          <p:nvPr/>
        </p:nvSpPr>
        <p:spPr>
          <a:xfrm>
            <a:off x="979760" y="5846669"/>
            <a:ext cx="1309751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  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3" name="A_699d5">
            <a:extLst>
              <a:ext uri="{FF2B5EF4-FFF2-40B4-BE49-F238E27FC236}">
                <a16:creationId xmlns:a16="http://schemas.microsoft.com/office/drawing/2014/main" id="{6DC71319-D1A6-C3AF-19B4-D80071EFA122}"/>
              </a:ext>
            </a:extLst>
          </p:cNvPr>
          <p:cNvSpPr/>
          <p:nvPr/>
        </p:nvSpPr>
        <p:spPr>
          <a:xfrm>
            <a:off x="1760810" y="3310733"/>
            <a:ext cx="12097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矩形 4"/>
          <p:cNvSpPr/>
          <p:nvPr/>
        </p:nvSpPr>
        <p:spPr>
          <a:xfrm>
            <a:off x="6376219" y="1935625"/>
            <a:ext cx="5687961" cy="440120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Thank you very much.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The same to you.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I want to be an artist.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And I want to buy a big house for my parents.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Well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Paris sounds like a good place where I could learn a lot.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Sorry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don’t know.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G. I am going to study art at a university.</a:t>
            </a:r>
            <a:endParaRPr lang="zh-CN" altLang="en-US" sz="28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323278" y="899729"/>
            <a:ext cx="5515896" cy="440120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Thank you very much.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The same to you.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I want to be an artist.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And I want to buy a big house for my parents.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Well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Paris sounds like a good place where I could learn a lot.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Sorry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don’t know.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G. I am going to study art at a university.</a:t>
            </a:r>
            <a:endParaRPr lang="zh-CN" altLang="en-US" sz="28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00909" y="899729"/>
            <a:ext cx="5795091" cy="4829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How are you going to do that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Where are you going to study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Maybe I’ll study there. 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hope your dream can come true in the near future.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cd214">
            <a:extLst>
              <a:ext uri="{FF2B5EF4-FFF2-40B4-BE49-F238E27FC236}">
                <a16:creationId xmlns:a16="http://schemas.microsoft.com/office/drawing/2014/main" id="{507AF0E5-61FB-5117-0E61-E933ED3E534C}"/>
              </a:ext>
            </a:extLst>
          </p:cNvPr>
          <p:cNvSpPr/>
          <p:nvPr/>
        </p:nvSpPr>
        <p:spPr>
          <a:xfrm>
            <a:off x="1690924" y="5156769"/>
            <a:ext cx="1260539" cy="44024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5" name="A_22f0a">
            <a:extLst>
              <a:ext uri="{FF2B5EF4-FFF2-40B4-BE49-F238E27FC236}">
                <a16:creationId xmlns:a16="http://schemas.microsoft.com/office/drawing/2014/main" id="{E401195B-0ACA-504F-E064-D4A413A63C60}"/>
              </a:ext>
            </a:extLst>
          </p:cNvPr>
          <p:cNvSpPr/>
          <p:nvPr/>
        </p:nvSpPr>
        <p:spPr>
          <a:xfrm>
            <a:off x="1690924" y="2779329"/>
            <a:ext cx="12399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0eacb">
            <a:extLst>
              <a:ext uri="{FF2B5EF4-FFF2-40B4-BE49-F238E27FC236}">
                <a16:creationId xmlns:a16="http://schemas.microsoft.com/office/drawing/2014/main" id="{76779050-7FB0-95F9-03F0-CA59F3A7254D}"/>
              </a:ext>
            </a:extLst>
          </p:cNvPr>
          <p:cNvSpPr/>
          <p:nvPr/>
        </p:nvSpPr>
        <p:spPr>
          <a:xfrm>
            <a:off x="1690924" y="1590609"/>
            <a:ext cx="128276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559025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48</TotalTime>
  <Words>625</Words>
  <Application>Microsoft Office PowerPoint</Application>
  <PresentationFormat>宽屏</PresentationFormat>
  <Paragraphs>85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13</cp:revision>
  <dcterms:created xsi:type="dcterms:W3CDTF">2025-07-27T01:04:36Z</dcterms:created>
  <dcterms:modified xsi:type="dcterms:W3CDTF">2025-07-30T00:03:12Z</dcterms:modified>
</cp:coreProperties>
</file>