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259" r:id="rId11"/>
    <p:sldId id="880" r:id="rId12"/>
    <p:sldId id="881" r:id="rId13"/>
    <p:sldId id="882" r:id="rId14"/>
    <p:sldId id="883" r:id="rId15"/>
    <p:sldId id="884" r:id="rId16"/>
    <p:sldId id="885" r:id="rId17"/>
    <p:sldId id="886" r:id="rId18"/>
    <p:sldId id="8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A(1a~2d)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76211" y="1179525"/>
            <a:ext cx="6385028" cy="5081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Ⅴ.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补全对话。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有两个多余选项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Linda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I’m hungry. Let’s think about the food for dinner.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Sounds good.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How about carrot soup and pancakes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But I can’t make carrot soup. I know you’re good at it.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ae1df">
            <a:extLst>
              <a:ext uri="{FF2B5EF4-FFF2-40B4-BE49-F238E27FC236}">
                <a16:creationId xmlns:a16="http://schemas.microsoft.com/office/drawing/2014/main" id="{15E22DAB-BF1C-DB3E-0C9E-5A22548655E0}"/>
              </a:ext>
            </a:extLst>
          </p:cNvPr>
          <p:cNvSpPr/>
          <p:nvPr/>
        </p:nvSpPr>
        <p:spPr>
          <a:xfrm>
            <a:off x="4782388" y="5713933"/>
            <a:ext cx="1122426" cy="4108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6" name="A_d82e1">
            <a:extLst>
              <a:ext uri="{FF2B5EF4-FFF2-40B4-BE49-F238E27FC236}">
                <a16:creationId xmlns:a16="http://schemas.microsoft.com/office/drawing/2014/main" id="{C4AEB9A0-BD2B-93AA-3CD2-69A43A477815}"/>
              </a:ext>
            </a:extLst>
          </p:cNvPr>
          <p:cNvSpPr/>
          <p:nvPr/>
        </p:nvSpPr>
        <p:spPr>
          <a:xfrm>
            <a:off x="1872564" y="4604461"/>
            <a:ext cx="10827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5" name="A_fec24">
            <a:extLst>
              <a:ext uri="{FF2B5EF4-FFF2-40B4-BE49-F238E27FC236}">
                <a16:creationId xmlns:a16="http://schemas.microsoft.com/office/drawing/2014/main" id="{44838E26-50A7-C3DA-3DD0-A0B3D61BDCEE}"/>
              </a:ext>
            </a:extLst>
          </p:cNvPr>
          <p:cNvSpPr/>
          <p:nvPr/>
        </p:nvSpPr>
        <p:spPr>
          <a:xfrm>
            <a:off x="3980764" y="2940253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矩形 3"/>
          <p:cNvSpPr/>
          <p:nvPr/>
        </p:nvSpPr>
        <p:spPr>
          <a:xfrm>
            <a:off x="6961239" y="1950538"/>
            <a:ext cx="4793226" cy="353943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Can you tell me how to make it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How much salt do we need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Let’s eat out this evening.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What would you like to eat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OK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that’s it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That’s a good idea.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What’s next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285704" y="2046075"/>
            <a:ext cx="4586748" cy="329320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Can you tell me how to make it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How much salt do we need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Let’s eat out this evening.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What would you like to eat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OK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that’s it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That’s a good idea.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What’s next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endParaRPr lang="zh-CN" altLang="zh-CN" sz="2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13979" y="668501"/>
            <a:ext cx="7151944" cy="5813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Sure. First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buy some pork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two tomatoes and three carrots. Then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wash them and cut them up.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4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4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Next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add some water to a pot and put them into the pot to cook.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How long should they be cooked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About 20 minutes.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4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4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No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no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Finally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don’t forget to add some salt and sesame oil(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芝麻油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to the soup.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22421">
            <a:extLst>
              <a:ext uri="{FF2B5EF4-FFF2-40B4-BE49-F238E27FC236}">
                <a16:creationId xmlns:a16="http://schemas.microsoft.com/office/drawing/2014/main" id="{A8AA2B9B-98F7-7370-D801-286315366985}"/>
              </a:ext>
            </a:extLst>
          </p:cNvPr>
          <p:cNvSpPr/>
          <p:nvPr/>
        </p:nvSpPr>
        <p:spPr>
          <a:xfrm>
            <a:off x="1635719" y="4885917"/>
            <a:ext cx="1060514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d32ba">
            <a:extLst>
              <a:ext uri="{FF2B5EF4-FFF2-40B4-BE49-F238E27FC236}">
                <a16:creationId xmlns:a16="http://schemas.microsoft.com/office/drawing/2014/main" id="{F2D42356-D88E-AB6B-4707-E0154F23042F}"/>
              </a:ext>
            </a:extLst>
          </p:cNvPr>
          <p:cNvSpPr/>
          <p:nvPr/>
        </p:nvSpPr>
        <p:spPr>
          <a:xfrm>
            <a:off x="1635719" y="2310357"/>
            <a:ext cx="1097026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2077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90960" y="642368"/>
            <a:ext cx="11060266" cy="5646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Ⅵ.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［人与自我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劳动实践］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阅读理解。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family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makes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chicken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salad.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Dad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prepares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准备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ingredients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Mum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makes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relish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风味佐料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few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things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make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chicken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salad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different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from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other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chicken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salads.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First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fruit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jam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果酱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relish.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fruit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jam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like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banana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jam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orange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jam.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bottles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strawberry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jam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mother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made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strawberry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jam.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Second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green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olives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橄榄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Green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olives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give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salad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interesting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taste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make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big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difference.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family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makes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salad.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9337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937844"/>
            <a:ext cx="10833100" cy="45192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First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mix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salad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ingredients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large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bowl.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ingredients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chicken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tomatoes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green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olives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onions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apples.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lettuce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Next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relish.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Please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mix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jam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juice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salt.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Finally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mix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relish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salad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ingredients.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favourite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chicken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salad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recipe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Please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write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greensalad@yahoo.com.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41013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944974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Who make(s) the chicken salad at home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The writer.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The writer’s mother.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The writer’s father.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The writer’s father and mother.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df73a">
            <a:extLst>
              <a:ext uri="{FF2B5EF4-FFF2-40B4-BE49-F238E27FC236}">
                <a16:creationId xmlns:a16="http://schemas.microsoft.com/office/drawing/2014/main" id="{3545B42A-5944-7533-6A77-E66B711E6A9C}"/>
              </a:ext>
            </a:extLst>
          </p:cNvPr>
          <p:cNvSpPr/>
          <p:nvPr/>
        </p:nvSpPr>
        <p:spPr>
          <a:xfrm>
            <a:off x="804228" y="104149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7713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10512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kind of jam does the writer’s family use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Strawberry jam.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Banana jam.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Orange jam.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All kinds of fruit jam.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de86f">
            <a:extLst>
              <a:ext uri="{FF2B5EF4-FFF2-40B4-BE49-F238E27FC236}">
                <a16:creationId xmlns:a16="http://schemas.microsoft.com/office/drawing/2014/main" id="{FABBC968-27F6-9AA2-9D56-04FF0D8FD1B5}"/>
              </a:ext>
            </a:extLst>
          </p:cNvPr>
          <p:cNvSpPr/>
          <p:nvPr/>
        </p:nvSpPr>
        <p:spPr>
          <a:xfrm>
            <a:off x="804228" y="807032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0750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655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chicken salad is different because the writer’s family puts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green olives and chicken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green olives and a different relish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lettuce and a different relish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chicken and a different relish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06458">
            <a:extLst>
              <a:ext uri="{FF2B5EF4-FFF2-40B4-BE49-F238E27FC236}">
                <a16:creationId xmlns:a16="http://schemas.microsoft.com/office/drawing/2014/main" id="{F9CB814C-C213-D33C-8093-98CC819E9FA0}"/>
              </a:ext>
            </a:extLst>
          </p:cNvPr>
          <p:cNvSpPr/>
          <p:nvPr/>
        </p:nvSpPr>
        <p:spPr>
          <a:xfrm>
            <a:off x="804228" y="86208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554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03815"/>
            <a:ext cx="10833100" cy="32398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passage is mainly about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the writer’s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favourite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dish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all kinds of fruit salads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a different chicken salad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D. the writer’s family</a:t>
            </a:r>
            <a:endParaRPr lang="zh-CN" altLang="en-US" sz="32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a6330">
            <a:extLst>
              <a:ext uri="{FF2B5EF4-FFF2-40B4-BE49-F238E27FC236}">
                <a16:creationId xmlns:a16="http://schemas.microsoft.com/office/drawing/2014/main" id="{0FDEC005-2A48-0194-9B16-8D4D9004A253}"/>
              </a:ext>
            </a:extLst>
          </p:cNvPr>
          <p:cNvSpPr/>
          <p:nvPr/>
        </p:nvSpPr>
        <p:spPr>
          <a:xfrm>
            <a:off x="804228" y="90033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7321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Section A(1a~2d)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5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a Delicious Meal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2469" y="1784343"/>
            <a:ext cx="11355234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选出下列每组单词中画线部分发音不同于其他单词的选项。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sn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ow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B. wind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ow	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bl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     B. p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nds		C. h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          D. en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gh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h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air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B. sh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b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oa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         B.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ften		C.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ver             D. c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oa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p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oo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        B. d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oor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1" name="A_c4a73">
            <a:extLst>
              <a:ext uri="{FF2B5EF4-FFF2-40B4-BE49-F238E27FC236}">
                <a16:creationId xmlns:a16="http://schemas.microsoft.com/office/drawing/2014/main" id="{05DBF806-FC1A-E247-67B3-CD859576929A}"/>
              </a:ext>
            </a:extLst>
          </p:cNvPr>
          <p:cNvSpPr/>
          <p:nvPr/>
        </p:nvSpPr>
        <p:spPr>
          <a:xfrm>
            <a:off x="627247" y="5050783"/>
            <a:ext cx="1389126" cy="4737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0" name="A_b6cff">
            <a:extLst>
              <a:ext uri="{FF2B5EF4-FFF2-40B4-BE49-F238E27FC236}">
                <a16:creationId xmlns:a16="http://schemas.microsoft.com/office/drawing/2014/main" id="{DCAC6883-9C4C-8B6C-B609-7121966F1A9D}"/>
              </a:ext>
            </a:extLst>
          </p:cNvPr>
          <p:cNvSpPr/>
          <p:nvPr/>
        </p:nvSpPr>
        <p:spPr>
          <a:xfrm>
            <a:off x="627247" y="441679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9" name="A_4ba99">
            <a:extLst>
              <a:ext uri="{FF2B5EF4-FFF2-40B4-BE49-F238E27FC236}">
                <a16:creationId xmlns:a16="http://schemas.microsoft.com/office/drawing/2014/main" id="{AF1824CB-CED7-1B7E-FEEA-8CFEAAA8859A}"/>
              </a:ext>
            </a:extLst>
          </p:cNvPr>
          <p:cNvSpPr/>
          <p:nvPr/>
        </p:nvSpPr>
        <p:spPr>
          <a:xfrm>
            <a:off x="627247" y="3782815"/>
            <a:ext cx="1411351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8" name="A_1c04d">
            <a:extLst>
              <a:ext uri="{FF2B5EF4-FFF2-40B4-BE49-F238E27FC236}">
                <a16:creationId xmlns:a16="http://schemas.microsoft.com/office/drawing/2014/main" id="{EF5FEE53-D9E7-700C-DCB4-F8BA3CF18232}"/>
              </a:ext>
            </a:extLst>
          </p:cNvPr>
          <p:cNvSpPr/>
          <p:nvPr/>
        </p:nvSpPr>
        <p:spPr>
          <a:xfrm>
            <a:off x="627247" y="314883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7" name="A_e420d">
            <a:extLst>
              <a:ext uri="{FF2B5EF4-FFF2-40B4-BE49-F238E27FC236}">
                <a16:creationId xmlns:a16="http://schemas.microsoft.com/office/drawing/2014/main" id="{6C5D3A10-6163-A4F2-4982-84272316DF08}"/>
              </a:ext>
            </a:extLst>
          </p:cNvPr>
          <p:cNvSpPr/>
          <p:nvPr/>
        </p:nvSpPr>
        <p:spPr>
          <a:xfrm>
            <a:off x="627247" y="251484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05300" y="2391623"/>
            <a:ext cx="4163319" cy="6781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c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ow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D. kn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ow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05300" y="3677102"/>
            <a:ext cx="4157485" cy="6781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h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ere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D. w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ear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05300" y="4962581"/>
            <a:ext cx="4019627" cy="6781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s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ure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D. t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our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9" grpId="0" animBg="1"/>
      <p:bldP spid="8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根据句意及汉语提示完成单词。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I’d like to add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胡椒粉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to my sandwich.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Daniel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usually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混合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yellow with red to get the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colour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of orange in art lessons.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Anna would like a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large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碗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of beef soup.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 is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简单的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answer to this question.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Always read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用法说明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before you start taking the medicine.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58889">
            <a:extLst>
              <a:ext uri="{FF2B5EF4-FFF2-40B4-BE49-F238E27FC236}">
                <a16:creationId xmlns:a16="http://schemas.microsoft.com/office/drawing/2014/main" id="{4B278931-307C-9B4E-A69E-078EB39759B1}"/>
              </a:ext>
            </a:extLst>
          </p:cNvPr>
          <p:cNvSpPr/>
          <p:nvPr/>
        </p:nvSpPr>
        <p:spPr>
          <a:xfrm>
            <a:off x="4276662" y="4942873"/>
            <a:ext cx="29702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instructions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6" name="A_48f4a">
            <a:extLst>
              <a:ext uri="{FF2B5EF4-FFF2-40B4-BE49-F238E27FC236}">
                <a16:creationId xmlns:a16="http://schemas.microsoft.com/office/drawing/2014/main" id="{F9F5DE80-7D2D-2919-14C0-4C473D6B9DD3}"/>
              </a:ext>
            </a:extLst>
          </p:cNvPr>
          <p:cNvSpPr/>
          <p:nvPr/>
        </p:nvSpPr>
        <p:spPr>
          <a:xfrm>
            <a:off x="3419412" y="4308889"/>
            <a:ext cx="20447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simple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9cc35">
            <a:extLst>
              <a:ext uri="{FF2B5EF4-FFF2-40B4-BE49-F238E27FC236}">
                <a16:creationId xmlns:a16="http://schemas.microsoft.com/office/drawing/2014/main" id="{CAD88277-5FB4-BB9E-A75E-D93904D2AC01}"/>
              </a:ext>
            </a:extLst>
          </p:cNvPr>
          <p:cNvSpPr/>
          <p:nvPr/>
        </p:nvSpPr>
        <p:spPr>
          <a:xfrm>
            <a:off x="5614353" y="3674905"/>
            <a:ext cx="17510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bowl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30e70">
            <a:extLst>
              <a:ext uri="{FF2B5EF4-FFF2-40B4-BE49-F238E27FC236}">
                <a16:creationId xmlns:a16="http://schemas.microsoft.com/office/drawing/2014/main" id="{31CBBFBA-C6E4-9ADA-2956-E2C0C6E89807}"/>
              </a:ext>
            </a:extLst>
          </p:cNvPr>
          <p:cNvSpPr/>
          <p:nvPr/>
        </p:nvSpPr>
        <p:spPr>
          <a:xfrm>
            <a:off x="3955415" y="2406937"/>
            <a:ext cx="1909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mixes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191e6">
            <a:extLst>
              <a:ext uri="{FF2B5EF4-FFF2-40B4-BE49-F238E27FC236}">
                <a16:creationId xmlns:a16="http://schemas.microsoft.com/office/drawing/2014/main" id="{DFCD0437-6B3A-7C19-A310-2BCBF760CBF7}"/>
              </a:ext>
            </a:extLst>
          </p:cNvPr>
          <p:cNvSpPr/>
          <p:nvPr/>
        </p:nvSpPr>
        <p:spPr>
          <a:xfrm>
            <a:off x="4914265" y="1772953"/>
            <a:ext cx="21352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pepper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072634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49287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If you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ice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it slowly turns into water.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　　　　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mix             B. add		C. heat             D. fill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 can cut up these vegetables at first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and then you have to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Yeah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see. Thanks.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mix they up            	 B. mix up they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mix them up             	D. mix up them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2f612">
            <a:extLst>
              <a:ext uri="{FF2B5EF4-FFF2-40B4-BE49-F238E27FC236}">
                <a16:creationId xmlns:a16="http://schemas.microsoft.com/office/drawing/2014/main" id="{8603384A-D5E8-5972-C0F2-22A84E510A45}"/>
              </a:ext>
            </a:extLst>
          </p:cNvPr>
          <p:cNvSpPr/>
          <p:nvPr/>
        </p:nvSpPr>
        <p:spPr>
          <a:xfrm>
            <a:off x="804228" y="284775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a8ef5">
            <a:extLst>
              <a:ext uri="{FF2B5EF4-FFF2-40B4-BE49-F238E27FC236}">
                <a16:creationId xmlns:a16="http://schemas.microsoft.com/office/drawing/2014/main" id="{06FE2477-00F3-C307-43D0-41CBB160D5F6}"/>
              </a:ext>
            </a:extLst>
          </p:cNvPr>
          <p:cNvSpPr/>
          <p:nvPr/>
        </p:nvSpPr>
        <p:spPr>
          <a:xfrm>
            <a:off x="804228" y="157979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2298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35204" y="871182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Please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onion into small pieces and add them to the bread.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pour             B. find	C. cut             D. agree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 isn’t any drinking water. You must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water before drinking it.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pour             B. add	C. buy             D. boil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c8c8f">
            <a:extLst>
              <a:ext uri="{FF2B5EF4-FFF2-40B4-BE49-F238E27FC236}">
                <a16:creationId xmlns:a16="http://schemas.microsoft.com/office/drawing/2014/main" id="{0A9128E6-CEF4-A04D-58D4-DA57F6E84389}"/>
              </a:ext>
            </a:extLst>
          </p:cNvPr>
          <p:cNvSpPr/>
          <p:nvPr/>
        </p:nvSpPr>
        <p:spPr>
          <a:xfrm>
            <a:off x="759982" y="286965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34e96">
            <a:extLst>
              <a:ext uri="{FF2B5EF4-FFF2-40B4-BE49-F238E27FC236}">
                <a16:creationId xmlns:a16="http://schemas.microsoft.com/office/drawing/2014/main" id="{F2CC55FC-5825-F07B-BB1E-FD81453FC21A}"/>
              </a:ext>
            </a:extLst>
          </p:cNvPr>
          <p:cNvSpPr/>
          <p:nvPr/>
        </p:nvSpPr>
        <p:spPr>
          <a:xfrm>
            <a:off x="759982" y="967702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342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30275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 matter what you want to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 life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you will need education.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deal with             B. do with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help with             D. take with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653ac">
            <a:extLst>
              <a:ext uri="{FF2B5EF4-FFF2-40B4-BE49-F238E27FC236}">
                <a16:creationId xmlns:a16="http://schemas.microsoft.com/office/drawing/2014/main" id="{05DEDE13-4FA0-7949-BE95-0FFD7CD4265B}"/>
              </a:ext>
            </a:extLst>
          </p:cNvPr>
          <p:cNvSpPr/>
          <p:nvPr/>
        </p:nvSpPr>
        <p:spPr>
          <a:xfrm>
            <a:off x="804228" y="926795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926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4198" y="652890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翻译句子。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接下来，让我们倒一些汤在碗里。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Next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let’s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soup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bowl.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打两个鸡蛋并把它们和黄油混在一起。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Beat two eggs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them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butter.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趁别人还未发现，我要把油画放回去。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I’ll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painting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before anyone finds out.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8" name="A_b5a22">
            <a:extLst>
              <a:ext uri="{FF2B5EF4-FFF2-40B4-BE49-F238E27FC236}">
                <a16:creationId xmlns:a16="http://schemas.microsoft.com/office/drawing/2014/main" id="{692B1FB6-9666-0573-B6AA-95210DAC4570}"/>
              </a:ext>
            </a:extLst>
          </p:cNvPr>
          <p:cNvSpPr/>
          <p:nvPr/>
        </p:nvSpPr>
        <p:spPr>
          <a:xfrm>
            <a:off x="5403676" y="4553314"/>
            <a:ext cx="1852676" cy="469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back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7" name="A_bfa8b">
            <a:extLst>
              <a:ext uri="{FF2B5EF4-FFF2-40B4-BE49-F238E27FC236}">
                <a16:creationId xmlns:a16="http://schemas.microsoft.com/office/drawing/2014/main" id="{B8E66EF3-C6B5-8826-09B3-5BEE39B75EE1}"/>
              </a:ext>
            </a:extLst>
          </p:cNvPr>
          <p:cNvSpPr/>
          <p:nvPr/>
        </p:nvSpPr>
        <p:spPr>
          <a:xfrm>
            <a:off x="1712738" y="4553314"/>
            <a:ext cx="1603439" cy="469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put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6" name="A_7d9c2">
            <a:extLst>
              <a:ext uri="{FF2B5EF4-FFF2-40B4-BE49-F238E27FC236}">
                <a16:creationId xmlns:a16="http://schemas.microsoft.com/office/drawing/2014/main" id="{91161943-5FA5-4D83-E7EF-7173D47F288B}"/>
              </a:ext>
            </a:extLst>
          </p:cNvPr>
          <p:cNvSpPr/>
          <p:nvPr/>
        </p:nvSpPr>
        <p:spPr>
          <a:xfrm>
            <a:off x="6873701" y="3285346"/>
            <a:ext cx="17844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5" name="A_74ed9">
            <a:extLst>
              <a:ext uri="{FF2B5EF4-FFF2-40B4-BE49-F238E27FC236}">
                <a16:creationId xmlns:a16="http://schemas.microsoft.com/office/drawing/2014/main" id="{47F9476C-5566-C54D-10DD-6FEA12EB8FD9}"/>
              </a:ext>
            </a:extLst>
          </p:cNvPr>
          <p:cNvSpPr/>
          <p:nvPr/>
        </p:nvSpPr>
        <p:spPr>
          <a:xfrm>
            <a:off x="4321001" y="3285346"/>
            <a:ext cx="16717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mix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fa122">
            <a:extLst>
              <a:ext uri="{FF2B5EF4-FFF2-40B4-BE49-F238E27FC236}">
                <a16:creationId xmlns:a16="http://schemas.microsoft.com/office/drawing/2014/main" id="{3E9C0B8C-AC5C-E31A-87F5-1FBE0334D3B8}"/>
              </a:ext>
            </a:extLst>
          </p:cNvPr>
          <p:cNvSpPr/>
          <p:nvPr/>
        </p:nvSpPr>
        <p:spPr>
          <a:xfrm>
            <a:off x="6872875" y="2017378"/>
            <a:ext cx="16939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into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00178">
            <a:extLst>
              <a:ext uri="{FF2B5EF4-FFF2-40B4-BE49-F238E27FC236}">
                <a16:creationId xmlns:a16="http://schemas.microsoft.com/office/drawing/2014/main" id="{9F85F6A5-1455-D564-51B0-D9CA6DBAB6E0}"/>
              </a:ext>
            </a:extLst>
          </p:cNvPr>
          <p:cNvSpPr/>
          <p:nvPr/>
        </p:nvSpPr>
        <p:spPr>
          <a:xfrm>
            <a:off x="3223213" y="2017378"/>
            <a:ext cx="18526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pour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339143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68223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首先将胡萝卜切碎，然后放入搅拌机内。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First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carrot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and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then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blender.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那听来简单，但实际上很难。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 sounds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rather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but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it’s very difficult.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3df03">
            <a:extLst>
              <a:ext uri="{FF2B5EF4-FFF2-40B4-BE49-F238E27FC236}">
                <a16:creationId xmlns:a16="http://schemas.microsoft.com/office/drawing/2014/main" id="{A0F7EB1D-E578-3364-0E45-47F63148B3FD}"/>
              </a:ext>
            </a:extLst>
          </p:cNvPr>
          <p:cNvSpPr/>
          <p:nvPr/>
        </p:nvSpPr>
        <p:spPr>
          <a:xfrm>
            <a:off x="7654862" y="3400679"/>
            <a:ext cx="30290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fact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6" name="A_b2a61">
            <a:extLst>
              <a:ext uri="{FF2B5EF4-FFF2-40B4-BE49-F238E27FC236}">
                <a16:creationId xmlns:a16="http://schemas.microsoft.com/office/drawing/2014/main" id="{57A5914F-F307-C5A2-7112-C98D1807704A}"/>
              </a:ext>
            </a:extLst>
          </p:cNvPr>
          <p:cNvSpPr/>
          <p:nvPr/>
        </p:nvSpPr>
        <p:spPr>
          <a:xfrm>
            <a:off x="4513199" y="3400679"/>
            <a:ext cx="20447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simple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c9124">
            <a:extLst>
              <a:ext uri="{FF2B5EF4-FFF2-40B4-BE49-F238E27FC236}">
                <a16:creationId xmlns:a16="http://schemas.microsoft.com/office/drawing/2014/main" id="{53717C08-ED49-CDD4-2223-EEE50F1F02DA}"/>
              </a:ext>
            </a:extLst>
          </p:cNvPr>
          <p:cNvSpPr/>
          <p:nvPr/>
        </p:nvSpPr>
        <p:spPr>
          <a:xfrm>
            <a:off x="1077278" y="2132711"/>
            <a:ext cx="16939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into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84292">
            <a:extLst>
              <a:ext uri="{FF2B5EF4-FFF2-40B4-BE49-F238E27FC236}">
                <a16:creationId xmlns:a16="http://schemas.microsoft.com/office/drawing/2014/main" id="{DF5F866C-1D76-4E94-2B06-F5C389031A41}"/>
              </a:ext>
            </a:extLst>
          </p:cNvPr>
          <p:cNvSpPr/>
          <p:nvPr/>
        </p:nvSpPr>
        <p:spPr>
          <a:xfrm>
            <a:off x="8796274" y="1498727"/>
            <a:ext cx="16034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put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a6882">
            <a:extLst>
              <a:ext uri="{FF2B5EF4-FFF2-40B4-BE49-F238E27FC236}">
                <a16:creationId xmlns:a16="http://schemas.microsoft.com/office/drawing/2014/main" id="{88CF5909-7ED2-45C5-8E04-54A80D5DD804}"/>
              </a:ext>
            </a:extLst>
          </p:cNvPr>
          <p:cNvSpPr/>
          <p:nvPr/>
        </p:nvSpPr>
        <p:spPr>
          <a:xfrm>
            <a:off x="2013903" y="1498727"/>
            <a:ext cx="30290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cut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up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490913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79</TotalTime>
  <Words>1223</Words>
  <Application>Microsoft Office PowerPoint</Application>
  <PresentationFormat>宽屏</PresentationFormat>
  <Paragraphs>137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等线</vt:lpstr>
      <vt:lpstr>Arial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12</cp:revision>
  <dcterms:created xsi:type="dcterms:W3CDTF">2025-07-27T01:04:36Z</dcterms:created>
  <dcterms:modified xsi:type="dcterms:W3CDTF">2025-07-29T03:04:50Z</dcterms:modified>
</cp:coreProperties>
</file>