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46491" y="1199522"/>
            <a:ext cx="4955458" cy="51706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But I don’t know how to make it.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do you think of it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much do we need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How about having an apple milk shake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Finally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turn on the blender.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How many do we need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Do you want to buy hamburgers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13980" y="1008574"/>
            <a:ext cx="653251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One cup. Then cut up some apples.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Three. Put the apples and milk into the blender. And add some ice cream.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see.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Am I right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Then we can drink it.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6bbfe">
            <a:extLst>
              <a:ext uri="{FF2B5EF4-FFF2-40B4-BE49-F238E27FC236}">
                <a16:creationId xmlns:a16="http://schemas.microsoft.com/office/drawing/2014/main" id="{EFD34B08-9520-1336-A7A7-CF04EFD7788A}"/>
              </a:ext>
            </a:extLst>
          </p:cNvPr>
          <p:cNvSpPr/>
          <p:nvPr/>
        </p:nvSpPr>
        <p:spPr>
          <a:xfrm>
            <a:off x="3731220" y="4671254"/>
            <a:ext cx="121888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67bb">
            <a:extLst>
              <a:ext uri="{FF2B5EF4-FFF2-40B4-BE49-F238E27FC236}">
                <a16:creationId xmlns:a16="http://schemas.microsoft.com/office/drawing/2014/main" id="{C031C0CE-F0E7-18CC-876C-A5314FB6BDAA}"/>
              </a:ext>
            </a:extLst>
          </p:cNvPr>
          <p:cNvSpPr/>
          <p:nvPr/>
        </p:nvSpPr>
        <p:spPr>
          <a:xfrm>
            <a:off x="1824633" y="2293814"/>
            <a:ext cx="11859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90c0">
            <a:extLst>
              <a:ext uri="{FF2B5EF4-FFF2-40B4-BE49-F238E27FC236}">
                <a16:creationId xmlns:a16="http://schemas.microsoft.com/office/drawing/2014/main" id="{7FB491A9-AE73-F4EA-29F7-5D32EE01B8B4}"/>
              </a:ext>
            </a:extLst>
          </p:cNvPr>
          <p:cNvSpPr/>
          <p:nvPr/>
        </p:nvSpPr>
        <p:spPr>
          <a:xfrm>
            <a:off x="1824633" y="1105094"/>
            <a:ext cx="11573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2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72FFB03-91BC-2328-2D21-BFC5B379B69B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A(3a~3c)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What a Delicious Meal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78050" y="1662425"/>
            <a:ext cx="11276415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(luck) he is to have a dog like this. It always makes a lot of fun.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(excite) the film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 one felt sleepy while watching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(wind) day 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a0e9">
            <a:extLst>
              <a:ext uri="{FF2B5EF4-FFF2-40B4-BE49-F238E27FC236}">
                <a16:creationId xmlns:a16="http://schemas.microsoft.com/office/drawing/2014/main" id="{F2EB645E-A3F9-0082-5649-9353D3BBFEE1}"/>
              </a:ext>
            </a:extLst>
          </p:cNvPr>
          <p:cNvSpPr/>
          <p:nvPr/>
        </p:nvSpPr>
        <p:spPr>
          <a:xfrm>
            <a:off x="2557040" y="4928865"/>
            <a:ext cx="19765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windy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b9bdf">
            <a:extLst>
              <a:ext uri="{FF2B5EF4-FFF2-40B4-BE49-F238E27FC236}">
                <a16:creationId xmlns:a16="http://schemas.microsoft.com/office/drawing/2014/main" id="{BE70AA02-6DDB-D4D0-4208-194B30CFD908}"/>
              </a:ext>
            </a:extLst>
          </p:cNvPr>
          <p:cNvSpPr/>
          <p:nvPr/>
        </p:nvSpPr>
        <p:spPr>
          <a:xfrm>
            <a:off x="2095078" y="3660897"/>
            <a:ext cx="2270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exciting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c103f">
            <a:extLst>
              <a:ext uri="{FF2B5EF4-FFF2-40B4-BE49-F238E27FC236}">
                <a16:creationId xmlns:a16="http://schemas.microsoft.com/office/drawing/2014/main" id="{B76A84F8-6A91-6136-1553-E669B1B9066C}"/>
              </a:ext>
            </a:extLst>
          </p:cNvPr>
          <p:cNvSpPr/>
          <p:nvPr/>
        </p:nvSpPr>
        <p:spPr>
          <a:xfrm>
            <a:off x="2095078" y="2392929"/>
            <a:ext cx="1863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lucky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846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(enjoy) journey they had the day before yesterday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(funny) it is to have Christmas parties with our friends.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a362">
            <a:extLst>
              <a:ext uri="{FF2B5EF4-FFF2-40B4-BE49-F238E27FC236}">
                <a16:creationId xmlns:a16="http://schemas.microsoft.com/office/drawing/2014/main" id="{556A32E9-1021-EF37-4CE7-07C6C9BD2E46}"/>
              </a:ext>
            </a:extLst>
          </p:cNvPr>
          <p:cNvSpPr/>
          <p:nvPr/>
        </p:nvSpPr>
        <p:spPr>
          <a:xfrm>
            <a:off x="2453640" y="2092949"/>
            <a:ext cx="1501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5136a">
            <a:extLst>
              <a:ext uri="{FF2B5EF4-FFF2-40B4-BE49-F238E27FC236}">
                <a16:creationId xmlns:a16="http://schemas.microsoft.com/office/drawing/2014/main" id="{55803EF3-0C1B-36E7-81D2-B21F2A0ECB88}"/>
              </a:ext>
            </a:extLst>
          </p:cNvPr>
          <p:cNvSpPr/>
          <p:nvPr/>
        </p:nvSpPr>
        <p:spPr>
          <a:xfrm>
            <a:off x="2983865" y="824981"/>
            <a:ext cx="2586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enjoyable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3732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wonderful it was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famous musicians played at the concert.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            B. How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a          D. How a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 the sunshine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Yes. It makes everything look so nice and bright.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a          B. How a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            D. How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f0f2">
            <a:extLst>
              <a:ext uri="{FF2B5EF4-FFF2-40B4-BE49-F238E27FC236}">
                <a16:creationId xmlns:a16="http://schemas.microsoft.com/office/drawing/2014/main" id="{066B8EEC-ED72-60BA-9C46-B45A6ABDBB46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d522">
            <a:extLst>
              <a:ext uri="{FF2B5EF4-FFF2-40B4-BE49-F238E27FC236}">
                <a16:creationId xmlns:a16="http://schemas.microsoft.com/office/drawing/2014/main" id="{16B779D0-00EB-0C50-5337-300278A29436}"/>
              </a:ext>
            </a:extLst>
          </p:cNvPr>
          <p:cNvSpPr/>
          <p:nvPr/>
        </p:nvSpPr>
        <p:spPr>
          <a:xfrm>
            <a:off x="804228" y="145020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54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2" y="3428968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made such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my life. What terrible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 clear aims and it’s never too late to start a new life.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trouble             B. mistake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change             D. mess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4702" y="775934"/>
            <a:ext cx="11266744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 you want to do in the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Amy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love painting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my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to be a great artist.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family             B. age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dream             D. hobby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5e09">
            <a:extLst>
              <a:ext uri="{FF2B5EF4-FFF2-40B4-BE49-F238E27FC236}">
                <a16:creationId xmlns:a16="http://schemas.microsoft.com/office/drawing/2014/main" id="{87362B67-5E50-F253-14C7-979092386053}"/>
              </a:ext>
            </a:extLst>
          </p:cNvPr>
          <p:cNvSpPr/>
          <p:nvPr/>
        </p:nvSpPr>
        <p:spPr>
          <a:xfrm>
            <a:off x="789480" y="35254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44bd">
            <a:extLst>
              <a:ext uri="{FF2B5EF4-FFF2-40B4-BE49-F238E27FC236}">
                <a16:creationId xmlns:a16="http://schemas.microsoft.com/office/drawing/2014/main" id="{4AF77D60-7F7B-6582-5AD5-DB16C4E20BF9}"/>
              </a:ext>
            </a:extLst>
          </p:cNvPr>
          <p:cNvSpPr/>
          <p:nvPr/>
        </p:nvSpPr>
        <p:spPr>
          <a:xfrm>
            <a:off x="789480" y="8724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56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79034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amazing the book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 book it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movie is really boring.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改为感叹句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movie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trousers with holes look very cool these days.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改为感叹句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trousers with holes look these days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a9afb">
            <a:extLst>
              <a:ext uri="{FF2B5EF4-FFF2-40B4-BE49-F238E27FC236}">
                <a16:creationId xmlns:a16="http://schemas.microsoft.com/office/drawing/2014/main" id="{1E9768B1-CE47-BA01-AE32-E8B0FF761C1F}"/>
              </a:ext>
            </a:extLst>
          </p:cNvPr>
          <p:cNvSpPr/>
          <p:nvPr/>
        </p:nvSpPr>
        <p:spPr>
          <a:xfrm>
            <a:off x="1077278" y="5213442"/>
            <a:ext cx="3549713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fcba0">
            <a:extLst>
              <a:ext uri="{FF2B5EF4-FFF2-40B4-BE49-F238E27FC236}">
                <a16:creationId xmlns:a16="http://schemas.microsoft.com/office/drawing/2014/main" id="{79FF2E92-2436-B759-BC35-74A4957EBF11}"/>
              </a:ext>
            </a:extLst>
          </p:cNvPr>
          <p:cNvSpPr/>
          <p:nvPr/>
        </p:nvSpPr>
        <p:spPr>
          <a:xfrm>
            <a:off x="1077278" y="3311490"/>
            <a:ext cx="4000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boring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b56e5">
            <a:extLst>
              <a:ext uri="{FF2B5EF4-FFF2-40B4-BE49-F238E27FC236}">
                <a16:creationId xmlns:a16="http://schemas.microsoft.com/office/drawing/2014/main" id="{8A7662DA-6747-E79C-E97F-EA4D3F46C0FE}"/>
              </a:ext>
            </a:extLst>
          </p:cNvPr>
          <p:cNvSpPr/>
          <p:nvPr/>
        </p:nvSpPr>
        <p:spPr>
          <a:xfrm>
            <a:off x="1077278" y="2043522"/>
            <a:ext cx="34354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6345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4018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dragon boat teams were really fantastic.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改为感叹句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dragon boat teams they were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beautiful the music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music it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b876">
            <a:extLst>
              <a:ext uri="{FF2B5EF4-FFF2-40B4-BE49-F238E27FC236}">
                <a16:creationId xmlns:a16="http://schemas.microsoft.com/office/drawing/2014/main" id="{08995D01-3B51-7571-527F-FCA5C2D12FCF}"/>
              </a:ext>
            </a:extLst>
          </p:cNvPr>
          <p:cNvSpPr/>
          <p:nvPr/>
        </p:nvSpPr>
        <p:spPr>
          <a:xfrm>
            <a:off x="1077278" y="2738655"/>
            <a:ext cx="4664138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7bcfe">
            <a:extLst>
              <a:ext uri="{FF2B5EF4-FFF2-40B4-BE49-F238E27FC236}">
                <a16:creationId xmlns:a16="http://schemas.microsoft.com/office/drawing/2014/main" id="{5F626EF4-619D-E506-4C78-A70608E0A2C0}"/>
              </a:ext>
            </a:extLst>
          </p:cNvPr>
          <p:cNvSpPr/>
          <p:nvPr/>
        </p:nvSpPr>
        <p:spPr>
          <a:xfrm>
            <a:off x="1077278" y="1470687"/>
            <a:ext cx="44958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2770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2469" y="1179525"/>
            <a:ext cx="645877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 drink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do you want to have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am not sure.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a good idea.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Don’t worry about that. I’ve learned it from my mother.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need some milk.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ae2a">
            <a:extLst>
              <a:ext uri="{FF2B5EF4-FFF2-40B4-BE49-F238E27FC236}">
                <a16:creationId xmlns:a16="http://schemas.microsoft.com/office/drawing/2014/main" id="{D7FE6F84-4345-CBD7-CA09-0BD4C6CD84FD}"/>
              </a:ext>
            </a:extLst>
          </p:cNvPr>
          <p:cNvSpPr/>
          <p:nvPr/>
        </p:nvSpPr>
        <p:spPr>
          <a:xfrm>
            <a:off x="5383143" y="3811981"/>
            <a:ext cx="1084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cf3b7">
            <a:extLst>
              <a:ext uri="{FF2B5EF4-FFF2-40B4-BE49-F238E27FC236}">
                <a16:creationId xmlns:a16="http://schemas.microsoft.com/office/drawing/2014/main" id="{A54FA66D-C9C4-8DD0-4D57-A5C3D094FB45}"/>
              </a:ext>
            </a:extLst>
          </p:cNvPr>
          <p:cNvSpPr/>
          <p:nvPr/>
        </p:nvSpPr>
        <p:spPr>
          <a:xfrm>
            <a:off x="4496556" y="3177997"/>
            <a:ext cx="1208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61239" y="1361754"/>
            <a:ext cx="4955458" cy="51706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But I don’t know how to make it.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do you think of it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much do we need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How about having an apple milk shake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Finally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turn on the blender.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How many do we need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Do you want to buy hamburgers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14</TotalTime>
  <Words>672</Words>
  <Application>Microsoft Office PowerPoint</Application>
  <PresentationFormat>宽屏</PresentationFormat>
  <Paragraphs>87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2025-07-27T01:04:36Z</dcterms:created>
  <dcterms:modified xsi:type="dcterms:W3CDTF">2025-07-29T23:28:51Z</dcterms:modified>
</cp:coreProperties>
</file>