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A(3a~3c)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A(3a~3c)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8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Let’s Communicate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some difficulties in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 and I’m so worried. Could you help me with 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love to.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learn             B. to learn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learned         D. learning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dae10">
            <a:extLst>
              <a:ext uri="{FF2B5EF4-FFF2-40B4-BE49-F238E27FC236}">
                <a16:creationId xmlns:a16="http://schemas.microsoft.com/office/drawing/2014/main" id="{0C3056F1-5728-5457-4A28-E0D6780CFF4B}"/>
              </a:ext>
            </a:extLst>
          </p:cNvPr>
          <p:cNvSpPr/>
          <p:nvPr/>
        </p:nvSpPr>
        <p:spPr>
          <a:xfrm>
            <a:off x="804228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 better do your homework now.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 I’ll do it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 the time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right away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that moment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just now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2db2">
            <a:extLst>
              <a:ext uri="{FF2B5EF4-FFF2-40B4-BE49-F238E27FC236}">
                <a16:creationId xmlns:a16="http://schemas.microsoft.com/office/drawing/2014/main" id="{D5C4AED5-B9D7-16AA-9412-5859A8205C97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9744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2111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can you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air.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       B. reach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            D. arrive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e571">
            <a:extLst>
              <a:ext uri="{FF2B5EF4-FFF2-40B4-BE49-F238E27FC236}">
                <a16:creationId xmlns:a16="http://schemas.microsoft.com/office/drawing/2014/main" id="{315A4A38-F5E4-414F-C348-3822B4C35519}"/>
              </a:ext>
            </a:extLst>
          </p:cNvPr>
          <p:cNvSpPr/>
          <p:nvPr/>
        </p:nvSpPr>
        <p:spPr>
          <a:xfrm>
            <a:off x="804228" y="96863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8195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56499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know if she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 month. If she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 me know.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will come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come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will come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come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b576">
            <a:extLst>
              <a:ext uri="{FF2B5EF4-FFF2-40B4-BE49-F238E27FC236}">
                <a16:creationId xmlns:a16="http://schemas.microsoft.com/office/drawing/2014/main" id="{78F70082-68A3-7F18-9360-F234EC5BD567}"/>
              </a:ext>
            </a:extLst>
          </p:cNvPr>
          <p:cNvSpPr/>
          <p:nvPr/>
        </p:nvSpPr>
        <p:spPr>
          <a:xfrm>
            <a:off x="804228" y="85301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5462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18490" y="569913"/>
            <a:ext cx="10833100" cy="60380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我们的老师总是建议我们把错误记在笔记本上。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teacher always advises us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mistakes in notebooks.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你到那儿后给我写封信。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get there.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你想和我们一起喝杯茶吗？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want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a cup of tea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你需要我为你叫一辆出租车吗？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like me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you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486d">
            <a:extLst>
              <a:ext uri="{FF2B5EF4-FFF2-40B4-BE49-F238E27FC236}">
                <a16:creationId xmlns:a16="http://schemas.microsoft.com/office/drawing/2014/main" id="{2CE17D90-0E39-46F7-9AEF-A3072EF1DB9D}"/>
              </a:ext>
            </a:extLst>
          </p:cNvPr>
          <p:cNvSpPr/>
          <p:nvPr/>
        </p:nvSpPr>
        <p:spPr>
          <a:xfrm>
            <a:off x="4537012" y="6015673"/>
            <a:ext cx="4278376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call 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taxi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06716">
            <a:extLst>
              <a:ext uri="{FF2B5EF4-FFF2-40B4-BE49-F238E27FC236}">
                <a16:creationId xmlns:a16="http://schemas.microsoft.com/office/drawing/2014/main" id="{1B000E85-921A-D766-25BA-FBA9BBC8E0DE}"/>
              </a:ext>
            </a:extLst>
          </p:cNvPr>
          <p:cNvSpPr/>
          <p:nvPr/>
        </p:nvSpPr>
        <p:spPr>
          <a:xfrm>
            <a:off x="3549968" y="4826953"/>
            <a:ext cx="29369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join 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us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dcd3f">
            <a:extLst>
              <a:ext uri="{FF2B5EF4-FFF2-40B4-BE49-F238E27FC236}">
                <a16:creationId xmlns:a16="http://schemas.microsoft.com/office/drawing/2014/main" id="{23B66CD9-D1B1-ED2A-3A27-B58FE17A7181}"/>
              </a:ext>
            </a:extLst>
          </p:cNvPr>
          <p:cNvSpPr/>
          <p:nvPr/>
        </p:nvSpPr>
        <p:spPr>
          <a:xfrm>
            <a:off x="3273235" y="3638233"/>
            <a:ext cx="27273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line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7cf45">
            <a:extLst>
              <a:ext uri="{FF2B5EF4-FFF2-40B4-BE49-F238E27FC236}">
                <a16:creationId xmlns:a16="http://schemas.microsoft.com/office/drawing/2014/main" id="{AC24054E-9E4E-24DB-8B40-8C0DA927F9AF}"/>
              </a:ext>
            </a:extLst>
          </p:cNvPr>
          <p:cNvSpPr/>
          <p:nvPr/>
        </p:nvSpPr>
        <p:spPr>
          <a:xfrm>
            <a:off x="990918" y="3638233"/>
            <a:ext cx="1825180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Drop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85933">
            <a:extLst>
              <a:ext uri="{FF2B5EF4-FFF2-40B4-BE49-F238E27FC236}">
                <a16:creationId xmlns:a16="http://schemas.microsoft.com/office/drawing/2014/main" id="{962DF325-4FF7-C7FD-CF37-63EFF840EBA3}"/>
              </a:ext>
            </a:extLst>
          </p:cNvPr>
          <p:cNvSpPr/>
          <p:nvPr/>
        </p:nvSpPr>
        <p:spPr>
          <a:xfrm>
            <a:off x="6374702" y="1855153"/>
            <a:ext cx="36783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write 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down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1126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33730" y="1179525"/>
            <a:ext cx="5736590" cy="5086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who’s that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Jim. I’ll have a party in my new house this Saturday.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love to.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Huashan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Street. It’s near a park. I moved here last month.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64f2">
            <a:extLst>
              <a:ext uri="{FF2B5EF4-FFF2-40B4-BE49-F238E27FC236}">
                <a16:creationId xmlns:a16="http://schemas.microsoft.com/office/drawing/2014/main" id="{D8FE8AB0-B4AA-63A9-43BD-D02A3AD1F696}"/>
              </a:ext>
            </a:extLst>
          </p:cNvPr>
          <p:cNvSpPr/>
          <p:nvPr/>
        </p:nvSpPr>
        <p:spPr>
          <a:xfrm>
            <a:off x="4595241" y="4604461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a5370">
            <a:extLst>
              <a:ext uri="{FF2B5EF4-FFF2-40B4-BE49-F238E27FC236}">
                <a16:creationId xmlns:a16="http://schemas.microsoft.com/office/drawing/2014/main" id="{0D065F43-C4E1-4D1C-0343-566ACAE08E76}"/>
              </a:ext>
            </a:extLst>
          </p:cNvPr>
          <p:cNvSpPr/>
          <p:nvPr/>
        </p:nvSpPr>
        <p:spPr>
          <a:xfrm>
            <a:off x="1336358" y="4049725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a56f3">
            <a:extLst>
              <a:ext uri="{FF2B5EF4-FFF2-40B4-BE49-F238E27FC236}">
                <a16:creationId xmlns:a16="http://schemas.microsoft.com/office/drawing/2014/main" id="{BB4C97D6-C00C-4C2E-F6BB-87919ACEAD5B}"/>
              </a:ext>
            </a:extLst>
          </p:cNvPr>
          <p:cNvSpPr/>
          <p:nvPr/>
        </p:nvSpPr>
        <p:spPr>
          <a:xfrm>
            <a:off x="1930083" y="2385517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726918" y="1758949"/>
            <a:ext cx="5207174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Would you like to come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Who is that speaking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Would you like to bring </a:t>
            </a: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someone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This is Jim speaking.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Where’s your new house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Linda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Do you mind if I bring him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G. Can you help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741920" y="863682"/>
            <a:ext cx="4069080" cy="40934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Would you like to come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Who is that speaking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Would you like to bring someone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This is Jim speaking.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Where’s your new house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Linda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Do you mind if I bring him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G. Can you help me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26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83210" y="661401"/>
            <a:ext cx="7336790" cy="581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want me to come early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 help to get things ready.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would be nice. Could you come at about four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OK. Who’ll be there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friends. You know them.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really would like to bring my brother.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No. The more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better.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you. Goodbye.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Bye.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de94">
            <a:extLst>
              <a:ext uri="{FF2B5EF4-FFF2-40B4-BE49-F238E27FC236}">
                <a16:creationId xmlns:a16="http://schemas.microsoft.com/office/drawing/2014/main" id="{7CE94750-1308-DC95-E45A-11DB303EB6D8}"/>
              </a:ext>
            </a:extLst>
          </p:cNvPr>
          <p:cNvSpPr/>
          <p:nvPr/>
        </p:nvSpPr>
        <p:spPr>
          <a:xfrm>
            <a:off x="852488" y="4363705"/>
            <a:ext cx="1041463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d9de7">
            <a:extLst>
              <a:ext uri="{FF2B5EF4-FFF2-40B4-BE49-F238E27FC236}">
                <a16:creationId xmlns:a16="http://schemas.microsoft.com/office/drawing/2014/main" id="{E8D6BB96-CA52-7028-F707-2A49FCF92815}"/>
              </a:ext>
            </a:extLst>
          </p:cNvPr>
          <p:cNvSpPr/>
          <p:nvPr/>
        </p:nvSpPr>
        <p:spPr>
          <a:xfrm>
            <a:off x="6667881" y="3333481"/>
            <a:ext cx="828740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03657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392</TotalTime>
  <Words>583</Words>
  <Application>Microsoft Office PowerPoint</Application>
  <PresentationFormat>宽屏</PresentationFormat>
  <Paragraphs>85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16</cp:revision>
  <dcterms:created xsi:type="dcterms:W3CDTF">2025-07-27T01:04:36Z</dcterms:created>
  <dcterms:modified xsi:type="dcterms:W3CDTF">2025-07-30T01:23:57Z</dcterms:modified>
</cp:coreProperties>
</file>