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80" r:id="rId9"/>
    <p:sldId id="881" r:id="rId10"/>
    <p:sldId id="259" r:id="rId11"/>
    <p:sldId id="882" r:id="rId12"/>
    <p:sldId id="883" r:id="rId13"/>
    <p:sldId id="884" r:id="rId14"/>
    <p:sldId id="885" r:id="rId15"/>
    <p:sldId id="886" r:id="rId16"/>
    <p:sldId id="887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B(2a~4c)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7433187" y="1161131"/>
            <a:ext cx="4203290" cy="52937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did you see on the top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Can you take me there sometime next week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did you do in the park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Sounds great.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Where are they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Did you get to the top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Did you go with anyone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7132" y="1177238"/>
            <a:ext cx="6964326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Dave. I saw some photos on your blog. They are wonderful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Thanks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Kate.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mountains in your photos are very beautiful and I like them very much.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Me too.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They’re in a national park.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69fe6">
            <a:extLst>
              <a:ext uri="{FF2B5EF4-FFF2-40B4-BE49-F238E27FC236}">
                <a16:creationId xmlns:a16="http://schemas.microsoft.com/office/drawing/2014/main" id="{73A77FBD-E2BB-3030-0278-ED11262D8671}"/>
              </a:ext>
            </a:extLst>
          </p:cNvPr>
          <p:cNvSpPr/>
          <p:nvPr/>
        </p:nvSpPr>
        <p:spPr>
          <a:xfrm>
            <a:off x="1594122" y="5156910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757652" y="938352"/>
            <a:ext cx="4203290" cy="52937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did you see on the top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Can you take me there sometime next week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What did you do in the park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Sounds great.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Where are they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Did you get to the top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Did you go with anyone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7721" y="599997"/>
            <a:ext cx="7269931" cy="6206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went hiking along a river and climbed a mountain.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did.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 lake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lots of mountains and quite a few green trees.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Wow.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7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course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can take a road trip there together.</a:t>
            </a:r>
            <a:endParaRPr lang="zh-CN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e4d14">
            <a:extLst>
              <a:ext uri="{FF2B5EF4-FFF2-40B4-BE49-F238E27FC236}">
                <a16:creationId xmlns:a16="http://schemas.microsoft.com/office/drawing/2014/main" id="{D7FAF83A-0E74-5747-A1D1-C8DE91CEF3CB}"/>
              </a:ext>
            </a:extLst>
          </p:cNvPr>
          <p:cNvSpPr/>
          <p:nvPr/>
        </p:nvSpPr>
        <p:spPr>
          <a:xfrm>
            <a:off x="2646467" y="5035345"/>
            <a:ext cx="10811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d8565">
            <a:extLst>
              <a:ext uri="{FF2B5EF4-FFF2-40B4-BE49-F238E27FC236}">
                <a16:creationId xmlns:a16="http://schemas.microsoft.com/office/drawing/2014/main" id="{3B933129-F7F3-3B71-3A03-770CB168C74F}"/>
              </a:ext>
            </a:extLst>
          </p:cNvPr>
          <p:cNvSpPr/>
          <p:nvPr/>
        </p:nvSpPr>
        <p:spPr>
          <a:xfrm>
            <a:off x="1757086" y="3410761"/>
            <a:ext cx="1100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ef65d">
            <a:extLst>
              <a:ext uri="{FF2B5EF4-FFF2-40B4-BE49-F238E27FC236}">
                <a16:creationId xmlns:a16="http://schemas.microsoft.com/office/drawing/2014/main" id="{7797D3DE-D853-8E17-2F34-FC35B4D32650}"/>
              </a:ext>
            </a:extLst>
          </p:cNvPr>
          <p:cNvSpPr/>
          <p:nvPr/>
        </p:nvSpPr>
        <p:spPr>
          <a:xfrm>
            <a:off x="1757086" y="2321101"/>
            <a:ext cx="10621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a40d9">
            <a:extLst>
              <a:ext uri="{FF2B5EF4-FFF2-40B4-BE49-F238E27FC236}">
                <a16:creationId xmlns:a16="http://schemas.microsoft.com/office/drawing/2014/main" id="{74FEEBB6-A81C-6862-0B5F-E3FE32E9794E}"/>
              </a:ext>
            </a:extLst>
          </p:cNvPr>
          <p:cNvSpPr/>
          <p:nvPr/>
        </p:nvSpPr>
        <p:spPr>
          <a:xfrm>
            <a:off x="1757086" y="696517"/>
            <a:ext cx="1100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31680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407755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spend       B. cost	C. pay             D. take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so             B. but	C. and             D. because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bdf28">
            <a:extLst>
              <a:ext uri="{FF2B5EF4-FFF2-40B4-BE49-F238E27FC236}">
                <a16:creationId xmlns:a16="http://schemas.microsoft.com/office/drawing/2014/main" id="{8AB5BAD4-7A0C-1962-7AD5-8451D3C58B95}"/>
              </a:ext>
            </a:extLst>
          </p:cNvPr>
          <p:cNvSpPr/>
          <p:nvPr/>
        </p:nvSpPr>
        <p:spPr>
          <a:xfrm>
            <a:off x="804228" y="5138259"/>
            <a:ext cx="1411351" cy="4737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982448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节假日活动］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Australian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classes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exams.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4baec">
            <a:extLst>
              <a:ext uri="{FF2B5EF4-FFF2-40B4-BE49-F238E27FC236}">
                <a16:creationId xmlns:a16="http://schemas.microsoft.com/office/drawing/2014/main" id="{9AF8D206-A279-EF42-0DF1-BF2F1738BF20}"/>
              </a:ext>
            </a:extLst>
          </p:cNvPr>
          <p:cNvSpPr/>
          <p:nvPr/>
        </p:nvSpPr>
        <p:spPr>
          <a:xfrm>
            <a:off x="804228" y="450427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21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1966" y="2227269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travelled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Hawkesbury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Australia.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unforgettable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vacations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548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1966" y="4331199"/>
            <a:ext cx="108331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cold             B. hot		C. wet                 D. dry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Nobody      B. Anybody	C. Somebody     D. Everybody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times          B. activities	C. days               D. places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97090">
            <a:extLst>
              <a:ext uri="{FF2B5EF4-FFF2-40B4-BE49-F238E27FC236}">
                <a16:creationId xmlns:a16="http://schemas.microsoft.com/office/drawing/2014/main" id="{1E503B5B-9DF6-7080-6131-752FD1B3DE49}"/>
              </a:ext>
            </a:extLst>
          </p:cNvPr>
          <p:cNvSpPr/>
          <p:nvPr/>
        </p:nvSpPr>
        <p:spPr>
          <a:xfrm>
            <a:off x="640869" y="5537191"/>
            <a:ext cx="1278001" cy="41447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0665c">
            <a:extLst>
              <a:ext uri="{FF2B5EF4-FFF2-40B4-BE49-F238E27FC236}">
                <a16:creationId xmlns:a16="http://schemas.microsoft.com/office/drawing/2014/main" id="{C9881CE3-A22D-43CD-BB27-97D85A8E7FDE}"/>
              </a:ext>
            </a:extLst>
          </p:cNvPr>
          <p:cNvSpPr/>
          <p:nvPr/>
        </p:nvSpPr>
        <p:spPr>
          <a:xfrm>
            <a:off x="640869" y="4982455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1966" y="754008"/>
            <a:ext cx="108331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weather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city.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early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swimming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mornings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including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包括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grandparents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parents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brothers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sisters.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skiing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polo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水球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others.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closer.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bfcb7">
            <a:extLst>
              <a:ext uri="{FF2B5EF4-FFF2-40B4-BE49-F238E27FC236}">
                <a16:creationId xmlns:a16="http://schemas.microsoft.com/office/drawing/2014/main" id="{C12800C3-60A7-79F9-AAA7-F940BE6FD3B9}"/>
              </a:ext>
            </a:extLst>
          </p:cNvPr>
          <p:cNvSpPr/>
          <p:nvPr/>
        </p:nvSpPr>
        <p:spPr>
          <a:xfrm>
            <a:off x="640869" y="442771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42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90960" y="3702109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really            B. quickly	C. quietly      D. sadly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ended            B. started	C. went          D. left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from             B. below	C. above        D. around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f5dc3">
            <a:extLst>
              <a:ext uri="{FF2B5EF4-FFF2-40B4-BE49-F238E27FC236}">
                <a16:creationId xmlns:a16="http://schemas.microsoft.com/office/drawing/2014/main" id="{56FD47F8-6867-6D47-D3DA-905037479012}"/>
              </a:ext>
            </a:extLst>
          </p:cNvPr>
          <p:cNvSpPr/>
          <p:nvPr/>
        </p:nvSpPr>
        <p:spPr>
          <a:xfrm>
            <a:off x="715738" y="5066597"/>
            <a:ext cx="1411351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78202">
            <a:extLst>
              <a:ext uri="{FF2B5EF4-FFF2-40B4-BE49-F238E27FC236}">
                <a16:creationId xmlns:a16="http://schemas.microsoft.com/office/drawing/2014/main" id="{218473FD-ADF1-4E92-A4C0-F381CB7F14F1}"/>
              </a:ext>
            </a:extLst>
          </p:cNvPr>
          <p:cNvSpPr/>
          <p:nvPr/>
        </p:nvSpPr>
        <p:spPr>
          <a:xfrm>
            <a:off x="715738" y="443261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0960" y="906954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afternoons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books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river.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campfire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篝火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campfire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talking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laughing.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f33e2">
            <a:extLst>
              <a:ext uri="{FF2B5EF4-FFF2-40B4-BE49-F238E27FC236}">
                <a16:creationId xmlns:a16="http://schemas.microsoft.com/office/drawing/2014/main" id="{0EE4A03D-ABEC-EB36-ECE7-4A58FA21038B}"/>
              </a:ext>
            </a:extLst>
          </p:cNvPr>
          <p:cNvSpPr/>
          <p:nvPr/>
        </p:nvSpPr>
        <p:spPr>
          <a:xfrm>
            <a:off x="715738" y="379862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56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50069" y="3863555"/>
            <a:ext cx="11841931" cy="1308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friends        B. people	C. problems     D. differences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A. think of     B. hear of	C. dream of     D. smell of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ea510">
            <a:extLst>
              <a:ext uri="{FF2B5EF4-FFF2-40B4-BE49-F238E27FC236}">
                <a16:creationId xmlns:a16="http://schemas.microsoft.com/office/drawing/2014/main" id="{3A4B60B2-D657-9F9B-4E97-F95C3CD9DA44}"/>
              </a:ext>
            </a:extLst>
          </p:cNvPr>
          <p:cNvSpPr/>
          <p:nvPr/>
        </p:nvSpPr>
        <p:spPr>
          <a:xfrm>
            <a:off x="474847" y="4594059"/>
            <a:ext cx="1366520" cy="4737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0069" y="629977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everyday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moment.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perfect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months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later.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fe286">
            <a:extLst>
              <a:ext uri="{FF2B5EF4-FFF2-40B4-BE49-F238E27FC236}">
                <a16:creationId xmlns:a16="http://schemas.microsoft.com/office/drawing/2014/main" id="{66D87129-ED9E-8BF1-5BB8-A2CAF6A41F9D}"/>
              </a:ext>
            </a:extLst>
          </p:cNvPr>
          <p:cNvSpPr/>
          <p:nvPr/>
        </p:nvSpPr>
        <p:spPr>
          <a:xfrm>
            <a:off x="474847" y="396007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28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2885972-68CF-6292-DA62-5AA411966140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Section B(2a~4c)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Happy Holiday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76211" y="1192548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Standing at the top of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could enjoy the beauty of the ancient city.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Whose bag is this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可能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be Mike’s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I’m not sure.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forget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you go abroad.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大概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ten apples in the basket over there.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b5a98">
            <a:extLst>
              <a:ext uri="{FF2B5EF4-FFF2-40B4-BE49-F238E27FC236}">
                <a16:creationId xmlns:a16="http://schemas.microsoft.com/office/drawing/2014/main" id="{504521F3-9799-6829-6B60-826EB5107164}"/>
              </a:ext>
            </a:extLst>
          </p:cNvPr>
          <p:cNvSpPr/>
          <p:nvPr/>
        </p:nvSpPr>
        <p:spPr>
          <a:xfrm>
            <a:off x="3072269" y="5092972"/>
            <a:ext cx="25898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probably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e1758">
            <a:extLst>
              <a:ext uri="{FF2B5EF4-FFF2-40B4-BE49-F238E27FC236}">
                <a16:creationId xmlns:a16="http://schemas.microsoft.com/office/drawing/2014/main" id="{0FE2717B-6983-6E71-7DCC-5EF084574C23}"/>
              </a:ext>
            </a:extLst>
          </p:cNvPr>
          <p:cNvSpPr/>
          <p:nvPr/>
        </p:nvSpPr>
        <p:spPr>
          <a:xfrm>
            <a:off x="4236923" y="4458988"/>
            <a:ext cx="2282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assport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bdb08">
            <a:extLst>
              <a:ext uri="{FF2B5EF4-FFF2-40B4-BE49-F238E27FC236}">
                <a16:creationId xmlns:a16="http://schemas.microsoft.com/office/drawing/2014/main" id="{6EA4F9FA-CF25-3095-5317-E1078FF99244}"/>
              </a:ext>
            </a:extLst>
          </p:cNvPr>
          <p:cNvSpPr/>
          <p:nvPr/>
        </p:nvSpPr>
        <p:spPr>
          <a:xfrm>
            <a:off x="2080526" y="3825004"/>
            <a:ext cx="1930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might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349c7">
            <a:extLst>
              <a:ext uri="{FF2B5EF4-FFF2-40B4-BE49-F238E27FC236}">
                <a16:creationId xmlns:a16="http://schemas.microsoft.com/office/drawing/2014/main" id="{67AEB4FB-6952-C18F-44CC-98D6CA256468}"/>
              </a:ext>
            </a:extLst>
          </p:cNvPr>
          <p:cNvSpPr/>
          <p:nvPr/>
        </p:nvSpPr>
        <p:spPr>
          <a:xfrm>
            <a:off x="5766701" y="1923052"/>
            <a:ext cx="1909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708947" y="2195714"/>
            <a:ext cx="10833100" cy="42375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 is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 she often leaves her keys at home.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took nearly 200 years to complete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he can pass the exam. He works very hard now.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have just returned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places with wonderful stories to tell.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 you 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exercise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A_b985d">
            <a:extLst>
              <a:ext uri="{FF2B5EF4-FFF2-40B4-BE49-F238E27FC236}">
                <a16:creationId xmlns:a16="http://schemas.microsoft.com/office/drawing/2014/main" id="{9CDA99B2-B4CA-873D-35C6-17FDC71581EC}"/>
              </a:ext>
            </a:extLst>
          </p:cNvPr>
          <p:cNvSpPr/>
          <p:nvPr/>
        </p:nvSpPr>
        <p:spPr>
          <a:xfrm>
            <a:off x="3408650" y="5858394"/>
            <a:ext cx="2187130" cy="44024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regular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8" name="A_cf452">
            <a:extLst>
              <a:ext uri="{FF2B5EF4-FFF2-40B4-BE49-F238E27FC236}">
                <a16:creationId xmlns:a16="http://schemas.microsoft.com/office/drawing/2014/main" id="{D8E62BC8-C2E4-452B-6A90-B9D05770BEC5}"/>
              </a:ext>
            </a:extLst>
          </p:cNvPr>
          <p:cNvSpPr/>
          <p:nvPr/>
        </p:nvSpPr>
        <p:spPr>
          <a:xfrm>
            <a:off x="6274659" y="4669674"/>
            <a:ext cx="2319402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faraway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7" name="A_21fea">
            <a:extLst>
              <a:ext uri="{FF2B5EF4-FFF2-40B4-BE49-F238E27FC236}">
                <a16:creationId xmlns:a16="http://schemas.microsoft.com/office/drawing/2014/main" id="{024CBBC6-C6FF-6407-A88B-08B3E2D3E87E}"/>
              </a:ext>
            </a:extLst>
          </p:cNvPr>
          <p:cNvSpPr/>
          <p:nvPr/>
        </p:nvSpPr>
        <p:spPr>
          <a:xfrm>
            <a:off x="2868900" y="3480954"/>
            <a:ext cx="25305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surprised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3ec80">
            <a:extLst>
              <a:ext uri="{FF2B5EF4-FFF2-40B4-BE49-F238E27FC236}">
                <a16:creationId xmlns:a16="http://schemas.microsoft.com/office/drawing/2014/main" id="{A77901A6-CA3A-55B8-D27C-31EB9E52029B}"/>
              </a:ext>
            </a:extLst>
          </p:cNvPr>
          <p:cNvSpPr/>
          <p:nvPr/>
        </p:nvSpPr>
        <p:spPr>
          <a:xfrm>
            <a:off x="7888575" y="2886594"/>
            <a:ext cx="18225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tower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608598" y="1463206"/>
            <a:ext cx="8656279" cy="63658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regular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tower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surprise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forget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faraway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558b">
            <a:extLst>
              <a:ext uri="{FF2B5EF4-FFF2-40B4-BE49-F238E27FC236}">
                <a16:creationId xmlns:a16="http://schemas.microsoft.com/office/drawing/2014/main" id="{D9560C3E-7E17-7012-E3CC-0C1D5513F0D8}"/>
              </a:ext>
            </a:extLst>
          </p:cNvPr>
          <p:cNvSpPr/>
          <p:nvPr/>
        </p:nvSpPr>
        <p:spPr>
          <a:xfrm>
            <a:off x="2837150" y="2292234"/>
            <a:ext cx="24051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forgetful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08947" y="730698"/>
            <a:ext cx="10833100" cy="6365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从方框中选择合适的单词，并用其正确形式填空。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26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105532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 much time do you spend on your homework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at the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spend about two hours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homework.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do             B. does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to do         D. doing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1c3b">
            <a:extLst>
              <a:ext uri="{FF2B5EF4-FFF2-40B4-BE49-F238E27FC236}">
                <a16:creationId xmlns:a16="http://schemas.microsoft.com/office/drawing/2014/main" id="{69CA5EF4-FD17-EC05-1951-07D9AF43D88B}"/>
              </a:ext>
            </a:extLst>
          </p:cNvPr>
          <p:cNvSpPr/>
          <p:nvPr/>
        </p:nvSpPr>
        <p:spPr>
          <a:xfrm>
            <a:off x="804228" y="18360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05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179434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Why are most school desks light blue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guess it’s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because light blue is a calm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colour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It may help students learn better.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probably             B. hardly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properly             D. widely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2b7c4">
            <a:extLst>
              <a:ext uri="{FF2B5EF4-FFF2-40B4-BE49-F238E27FC236}">
                <a16:creationId xmlns:a16="http://schemas.microsoft.com/office/drawing/2014/main" id="{D17274EB-EFAC-7EAD-F4C4-81E2DA425E6A}"/>
              </a:ext>
            </a:extLst>
          </p:cNvPr>
          <p:cNvSpPr/>
          <p:nvPr/>
        </p:nvSpPr>
        <p:spPr>
          <a:xfrm>
            <a:off x="804228" y="127595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51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363521"/>
            <a:ext cx="10833100" cy="1948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home is just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supermarket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it’s convenient for me to shop.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beside             B. between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among            D. at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545484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 hearing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she was very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looked at 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surprising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surprising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 surprise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surprise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surprised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with surprise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surprising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surprised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surprise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surprised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surprise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 surprise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d282">
            <a:extLst>
              <a:ext uri="{FF2B5EF4-FFF2-40B4-BE49-F238E27FC236}">
                <a16:creationId xmlns:a16="http://schemas.microsoft.com/office/drawing/2014/main" id="{26A5DCA9-4834-3588-FEA8-7BB8A819C397}"/>
              </a:ext>
            </a:extLst>
          </p:cNvPr>
          <p:cNvSpPr/>
          <p:nvPr/>
        </p:nvSpPr>
        <p:spPr>
          <a:xfrm>
            <a:off x="804228" y="446004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8ec7">
            <a:extLst>
              <a:ext uri="{FF2B5EF4-FFF2-40B4-BE49-F238E27FC236}">
                <a16:creationId xmlns:a16="http://schemas.microsoft.com/office/drawing/2014/main" id="{8B143D78-13C3-77AD-2B09-7C261D11DE48}"/>
              </a:ext>
            </a:extLst>
          </p:cNvPr>
          <p:cNvSpPr/>
          <p:nvPr/>
        </p:nvSpPr>
        <p:spPr>
          <a:xfrm>
            <a:off x="804228" y="6420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09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5205" y="1070327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如果你超出了预算，试着从错误中吸取教训。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just try to learn from your mistakes.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身心健康］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别在太阳底下待得太久，你得尽量小心。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 stay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 too long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can’t be too careful.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ba077">
            <a:extLst>
              <a:ext uri="{FF2B5EF4-FFF2-40B4-BE49-F238E27FC236}">
                <a16:creationId xmlns:a16="http://schemas.microsoft.com/office/drawing/2014/main" id="{71BAE2F9-BBDA-D734-6F24-8DF4D45446AB}"/>
              </a:ext>
            </a:extLst>
          </p:cNvPr>
          <p:cNvSpPr/>
          <p:nvPr/>
        </p:nvSpPr>
        <p:spPr>
          <a:xfrm>
            <a:off x="3593670" y="4970751"/>
            <a:ext cx="45450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dd3c2">
            <a:extLst>
              <a:ext uri="{FF2B5EF4-FFF2-40B4-BE49-F238E27FC236}">
                <a16:creationId xmlns:a16="http://schemas.microsoft.com/office/drawing/2014/main" id="{0087516E-2379-FA07-B4F3-128CC06DF57D}"/>
              </a:ext>
            </a:extLst>
          </p:cNvPr>
          <p:cNvSpPr/>
          <p:nvPr/>
        </p:nvSpPr>
        <p:spPr>
          <a:xfrm>
            <a:off x="6180279" y="2434815"/>
            <a:ext cx="2111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budget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c998d">
            <a:extLst>
              <a:ext uri="{FF2B5EF4-FFF2-40B4-BE49-F238E27FC236}">
                <a16:creationId xmlns:a16="http://schemas.microsoft.com/office/drawing/2014/main" id="{85B4BAC8-2CA1-EBD0-EF35-F4D45AF1DB8C}"/>
              </a:ext>
            </a:extLst>
          </p:cNvPr>
          <p:cNvSpPr/>
          <p:nvPr/>
        </p:nvSpPr>
        <p:spPr>
          <a:xfrm>
            <a:off x="2161745" y="2434815"/>
            <a:ext cx="3211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3583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4701" y="3251947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你可以转身然后接触地面吗？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touch the ground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让你的身心都好好休息下。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both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6e8a5">
            <a:extLst>
              <a:ext uri="{FF2B5EF4-FFF2-40B4-BE49-F238E27FC236}">
                <a16:creationId xmlns:a16="http://schemas.microsoft.com/office/drawing/2014/main" id="{D06EE27C-4A90-E37C-7060-AD24E6A0B75B}"/>
              </a:ext>
            </a:extLst>
          </p:cNvPr>
          <p:cNvSpPr/>
          <p:nvPr/>
        </p:nvSpPr>
        <p:spPr>
          <a:xfrm>
            <a:off x="8028034" y="5250419"/>
            <a:ext cx="17733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body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7" name="A_a3829">
            <a:extLst>
              <a:ext uri="{FF2B5EF4-FFF2-40B4-BE49-F238E27FC236}">
                <a16:creationId xmlns:a16="http://schemas.microsoft.com/office/drawing/2014/main" id="{59117ACF-912D-D9DE-B881-A7DE9626D27D}"/>
              </a:ext>
            </a:extLst>
          </p:cNvPr>
          <p:cNvSpPr/>
          <p:nvPr/>
        </p:nvSpPr>
        <p:spPr>
          <a:xfrm>
            <a:off x="4546075" y="5250419"/>
            <a:ext cx="19193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9bfb1">
            <a:extLst>
              <a:ext uri="{FF2B5EF4-FFF2-40B4-BE49-F238E27FC236}">
                <a16:creationId xmlns:a16="http://schemas.microsoft.com/office/drawing/2014/main" id="{D5FA3B97-0283-9E14-01BC-A333510FD721}"/>
              </a:ext>
            </a:extLst>
          </p:cNvPr>
          <p:cNvSpPr/>
          <p:nvPr/>
        </p:nvSpPr>
        <p:spPr>
          <a:xfrm>
            <a:off x="1062529" y="5250419"/>
            <a:ext cx="17860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64701" y="129872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人们正离开农村到城里找工作。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 were leaving the countryside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work in the cities.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86d96">
            <a:extLst>
              <a:ext uri="{FF2B5EF4-FFF2-40B4-BE49-F238E27FC236}">
                <a16:creationId xmlns:a16="http://schemas.microsoft.com/office/drawing/2014/main" id="{498B42BD-3772-EDE8-729E-4A6CB156536F}"/>
              </a:ext>
            </a:extLst>
          </p:cNvPr>
          <p:cNvSpPr/>
          <p:nvPr/>
        </p:nvSpPr>
        <p:spPr>
          <a:xfrm>
            <a:off x="2619866" y="3982451"/>
            <a:ext cx="40598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turn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4bc7c">
            <a:extLst>
              <a:ext uri="{FF2B5EF4-FFF2-40B4-BE49-F238E27FC236}">
                <a16:creationId xmlns:a16="http://schemas.microsoft.com/office/drawing/2014/main" id="{C6E4E8CD-29D7-C0C1-592B-C226C35CF4AC}"/>
              </a:ext>
            </a:extLst>
          </p:cNvPr>
          <p:cNvSpPr/>
          <p:nvPr/>
        </p:nvSpPr>
        <p:spPr>
          <a:xfrm>
            <a:off x="7805213" y="2029224"/>
            <a:ext cx="2790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83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30</TotalTime>
  <Words>1248</Words>
  <Application>Microsoft Office PowerPoint</Application>
  <PresentationFormat>宽屏</PresentationFormat>
  <Paragraphs>133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5</cp:revision>
  <dcterms:created xsi:type="dcterms:W3CDTF">2025-07-27T01:04:36Z</dcterms:created>
  <dcterms:modified xsi:type="dcterms:W3CDTF">2025-07-29T11:16:59Z</dcterms:modified>
</cp:coreProperties>
</file>