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全面推进国防和军队现代化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C7B046-D13A-8925-880E-ED5A545BA20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如何全面推进国防和军队现代化？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DCF88E-C09B-E648-8715-044BA0F03F1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9523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坚持党对人民军队的绝对领导。党的领导，保障人民军队强大的凝聚力、向心力、创造力、战斗力。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以高水平治理推动人民军队高质量发展。提高人民军队打赢能力，提高捍卫国家主权、安全、发展利益战略能力，有效履行新时代人民军队使命任务。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加强全民国防教育。我们要主动接受国防教育，增强居安思危的忧患意识、崇军尚武的思想观念、强国强军的责任担当，使关心国防、热爱国防、建设国防、保卫国防成为我们的思想共识和自觉行动。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16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59308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第二课时　全面推进国防和军队现代化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第十一课　军强才能国安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E00BAD7-8CE8-E2DF-0AF5-9359C548C88A}"/>
              </a:ext>
            </a:extLst>
          </p:cNvPr>
          <p:cNvSpPr txBox="1">
            <a:spLocks noChangeAspect="1"/>
          </p:cNvSpPr>
          <p:nvPr/>
        </p:nvSpPr>
        <p:spPr>
          <a:xfrm>
            <a:off x="381512" y="1458019"/>
            <a:ext cx="11428976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日，十四届全国人大常委会第十一次会议表决通过了新修订的《中华人民共和国国防教育法》。修订后的国防教育法明确了国防教育的内涵定位，进一步完善学生军训有关规定。我国修订该法律的原因有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新时代对国防教育提出新要求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规则需要不断调整和完善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我们应该为修订规则建言献策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法律是最刚性的社会规则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5be0b">
            <a:extLst>
              <a:ext uri="{FF2B5EF4-FFF2-40B4-BE49-F238E27FC236}">
                <a16:creationId xmlns:a16="http://schemas.microsoft.com/office/drawing/2014/main" id="{415F1705-DE99-971D-CA86-A46A0F9F7A28}"/>
              </a:ext>
            </a:extLst>
          </p:cNvPr>
          <p:cNvSpPr/>
          <p:nvPr/>
        </p:nvSpPr>
        <p:spPr>
          <a:xfrm>
            <a:off x="6218115" y="345649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B9D32D-AB1F-C198-B4B5-DAA09310A2C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88517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．适应国家安全需求，我国要力争到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2035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年基本实现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．治理能力现代化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．科学技术现代化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．军事人才现代化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．国防和军队现代化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3eab">
            <a:extLst>
              <a:ext uri="{FF2B5EF4-FFF2-40B4-BE49-F238E27FC236}">
                <a16:creationId xmlns:a16="http://schemas.microsoft.com/office/drawing/2014/main" id="{8E981ACF-418E-E505-7E72-E8F288F81670}"/>
              </a:ext>
            </a:extLst>
          </p:cNvPr>
          <p:cNvSpPr/>
          <p:nvPr/>
        </p:nvSpPr>
        <p:spPr>
          <a:xfrm>
            <a:off x="10387965" y="1485037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8497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9E5D57-6900-1031-0E1F-18B586D934F0}"/>
              </a:ext>
            </a:extLst>
          </p:cNvPr>
          <p:cNvSpPr txBox="1">
            <a:spLocks noChangeAspect="1"/>
          </p:cNvSpPr>
          <p:nvPr/>
        </p:nvSpPr>
        <p:spPr>
          <a:xfrm>
            <a:off x="457200" y="722361"/>
            <a:ext cx="11282516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当今世界仍很不安宁，地区冲突和局部战争依然存在，世界各国维护本国安全和发展的任务依然严峻，建立起强大的人民军队对于国家的发展意义重大。面对国家安全环境的深刻变化，面对强国强军的时代要求，我们必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2035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年，把人民军队全面建成世界一流军队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贯彻习近平强军思想，全面推进国防和军队现代化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毫不动摇地坚持以做好军事斗争为工作中心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以高水平治理推动人民军队高质量发展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9727">
            <a:extLst>
              <a:ext uri="{FF2B5EF4-FFF2-40B4-BE49-F238E27FC236}">
                <a16:creationId xmlns:a16="http://schemas.microsoft.com/office/drawing/2014/main" id="{941961DC-2285-119A-9E12-9162A0AAEB84}"/>
              </a:ext>
            </a:extLst>
          </p:cNvPr>
          <p:cNvSpPr/>
          <p:nvPr/>
        </p:nvSpPr>
        <p:spPr>
          <a:xfrm>
            <a:off x="7925753" y="27208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2823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1A889BA-7123-209E-0428-EA98F5D1734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635405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全面建成世界一流军队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2035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全面建成世界一流军队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全面建成小康社会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2035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全面建成小康社会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B96F66-7871-B978-257D-0A9C6FBE081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09710"/>
            <a:ext cx="11266744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．根据“全面推进国防和军队现代化”这一目标，图中对应正确的是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80c7">
            <a:extLst>
              <a:ext uri="{FF2B5EF4-FFF2-40B4-BE49-F238E27FC236}">
                <a16:creationId xmlns:a16="http://schemas.microsoft.com/office/drawing/2014/main" id="{6F26FFC2-9A9A-1969-A36E-32267EBA9A6E}"/>
              </a:ext>
            </a:extLst>
          </p:cNvPr>
          <p:cNvSpPr/>
          <p:nvPr/>
        </p:nvSpPr>
        <p:spPr>
          <a:xfrm>
            <a:off x="2436178" y="1540214"/>
            <a:ext cx="13891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103.jpeg">
            <a:extLst>
              <a:ext uri="{FF2B5EF4-FFF2-40B4-BE49-F238E27FC236}">
                <a16:creationId xmlns:a16="http://schemas.microsoft.com/office/drawing/2014/main" id="{D3CD8A13-87E7-A4BA-32EE-033B8227B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193" y="1708185"/>
            <a:ext cx="5092854" cy="172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D0B387-FF61-D71A-DC93-1BC24F710CFE}"/>
              </a:ext>
            </a:extLst>
          </p:cNvPr>
          <p:cNvSpPr txBox="1">
            <a:spLocks noChangeAspect="1"/>
          </p:cNvSpPr>
          <p:nvPr/>
        </p:nvSpPr>
        <p:spPr>
          <a:xfrm>
            <a:off x="406793" y="736732"/>
            <a:ext cx="11163505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．我国第三艘航空母舰“福建舰”下水命名仪式举行，该舰艇配置电磁弹射和拦阻装置；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日，我国在境内进行了一次陆基中段反导拦截技术试验，试验达到预期目的；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日，空军首批院校直接培养的歼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飞行员结业，这是人民空军史上最年轻的三代机战斗员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这说明我们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加强国防建设，保卫祖国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实现了科技自立自强的目标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全面建成了世界一流军队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不断推进国防和军队现代化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15de">
            <a:extLst>
              <a:ext uri="{FF2B5EF4-FFF2-40B4-BE49-F238E27FC236}">
                <a16:creationId xmlns:a16="http://schemas.microsoft.com/office/drawing/2014/main" id="{20823A20-029F-AF18-A3D9-705DA99806F9}"/>
              </a:ext>
            </a:extLst>
          </p:cNvPr>
          <p:cNvSpPr/>
          <p:nvPr/>
        </p:nvSpPr>
        <p:spPr>
          <a:xfrm>
            <a:off x="7875346" y="3369188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3274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1239556-85AC-E2C7-5792-2029DBAE176E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179525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【学习强军思想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建功强军事业】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国务院总理李强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政府工作报告中表示，过去一年，国防和军队建设取得新的重要进展。新的一年，我们要深入贯彻习近平强军思想，贯彻新时代军事战略方针，坚持党对人民军队的绝对领导，全面深入贯彻军委主席负责制，持续深化政治整训，全力打好实现建军一百年奋斗目标攻坚战。深入推进练兵备战，加快发展新质战斗力，构建中国特色现代军事理论体系，坚定捍卫国家主权、安全、发展利益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B1D5CE-C656-9CC5-98D0-36F22F032C5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为什么要“坚持党对人民军队的绝对领导”？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F8863E-7B9F-64C4-D149-CA4084325FD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9523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党对军队的绝对领导是人民军队的建军之本、强军之魂。人民军队是党缔造的，一诞生便与党紧紧地联系在一起，始终在党的领导下行动和战斗。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党的领导，是人民军队始终保持强大的凝聚力、向心力、创造力、战斗力的根本保证。无论时代如何发展、形势如何变化，我们这支军队永远是党的军队、人民的军队。要坚决贯彻党对人民军队绝对领导的根本原则和制度，坚决听从党中央和中央军委指挥，确保人民军队绝对忠诚、绝对纯洁、绝对可靠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11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13</TotalTime>
  <Words>1426</Words>
  <Application>Microsoft Office PowerPoint</Application>
  <PresentationFormat>宽屏</PresentationFormat>
  <Paragraphs>41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黑体</vt:lpstr>
      <vt:lpstr>宋体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18</cp:revision>
  <dcterms:created xsi:type="dcterms:W3CDTF">2025-08-29T23:53:35Z</dcterms:created>
  <dcterms:modified xsi:type="dcterms:W3CDTF">2025-09-02T03:16:02Z</dcterms:modified>
</cp:coreProperties>
</file>