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9" r:id="rId9"/>
    <p:sldId id="880" r:id="rId10"/>
    <p:sldId id="881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文明有礼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01EAF3-53FB-2BDD-D34C-1737B8E547A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75393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面对场景三中观众的行为，外媒评价道：“这是一座温文有礼、典雅现代的城市。”日常生活中，我们如何做到温文有礼？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98822B-4446-6B8A-FCC0-305FF3F5CE8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828620"/>
            <a:ext cx="11178253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要增强文明有礼意识，讲文明、懂礼貌、守礼仪。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要言谈文明、举止端庄。与人相处，要以礼相待，尊重对方，说话和气，不自以为是，盛气凌人。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要不断学习、观察、思考和践行。从小事做起，从细节做起，做到学礼、明礼、守礼。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19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文明有礼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第五课　社会生活讲道德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CD58AB6-82DD-96C6-5CB9-A0C768BEEDE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．过马路的小朋友向主动礼让行人的司机鞠躬，这温暖的画面让人感动，同时也说明司机的礼让行为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赢得了他人尊重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促进了社会和谐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改善了司乘关系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提升了驾驶水平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2a3e0">
            <a:extLst>
              <a:ext uri="{FF2B5EF4-FFF2-40B4-BE49-F238E27FC236}">
                <a16:creationId xmlns:a16="http://schemas.microsoft.com/office/drawing/2014/main" id="{EF15CC66-096E-E3CE-9175-E6B4C62137E6}"/>
              </a:ext>
            </a:extLst>
          </p:cNvPr>
          <p:cNvSpPr/>
          <p:nvPr/>
        </p:nvSpPr>
        <p:spPr>
          <a:xfrm>
            <a:off x="8555990" y="273321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4C82E5-1429-4D19-9EB6-19638DC499F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年广东省“学雷锋·文明实践我行动”主题系列活动在全省范围内持续开展，进一步推动人们践行新思想、弘扬新风尚、创造新生活，提升全民文明素养和全社会文明程度。我们要做文明有礼的人，是因为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．文明有礼能促进社会和谐，塑造国家形象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．只要做到文明有礼，就能在竞争中获得成功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．每个市民的文明行为决定着国家的尊严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．文明程度是衡量一个人事业成败的标准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ed57">
            <a:extLst>
              <a:ext uri="{FF2B5EF4-FFF2-40B4-BE49-F238E27FC236}">
                <a16:creationId xmlns:a16="http://schemas.microsoft.com/office/drawing/2014/main" id="{85084095-DEAB-8818-B8F2-486D203306F1}"/>
              </a:ext>
            </a:extLst>
          </p:cNvPr>
          <p:cNvSpPr/>
          <p:nvPr/>
        </p:nvSpPr>
        <p:spPr>
          <a:xfrm>
            <a:off x="6516053" y="304092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0903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31D4805-3C63-ED70-FB51-9BE4893C99F6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362536"/>
            <a:ext cx="11237247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．中国是礼仪之邦，“不学礼，无以立”。下列同学的行为中不符合礼仪的是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．小玲上学和放学回家都与父母打招呼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．小华与朋友交往时盛气凌人，凡事必占上风才肯罢休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．小宇进办公室之前先敲门，喊报告，经老师允许后才进入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．小桐认真聆听博物馆工作人员的讲解，结束时微笑致谢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174c">
            <a:extLst>
              <a:ext uri="{FF2B5EF4-FFF2-40B4-BE49-F238E27FC236}">
                <a16:creationId xmlns:a16="http://schemas.microsoft.com/office/drawing/2014/main" id="{ADA57CFF-B54D-3B37-7249-92B5DD65148F}"/>
              </a:ext>
            </a:extLst>
          </p:cNvPr>
          <p:cNvSpPr/>
          <p:nvPr/>
        </p:nvSpPr>
        <p:spPr>
          <a:xfrm>
            <a:off x="4068127" y="209304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8584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4AF6FA-EA60-4928-ECA4-C6BC16786149}"/>
              </a:ext>
            </a:extLst>
          </p:cNvPr>
          <p:cNvSpPr txBox="1">
            <a:spLocks noChangeAspect="1"/>
          </p:cNvSpPr>
          <p:nvPr/>
        </p:nvSpPr>
        <p:spPr>
          <a:xfrm>
            <a:off x="125873" y="1310215"/>
            <a:ext cx="12066127" cy="4237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自古以来，关于文明礼仪的诗句数不胜数，《论语·季氏》有曰：“不学礼，无以立。”孟子曰：“君子以仁存心，以礼存心。仁者爱人，有礼者敬人。”这些古语都说明了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．社会生活中，礼主要表现在语言文明、仪表端庄、举止文明等方面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．文明有礼促进社会和谐，是维系社会正常生活的一种强制手段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．文明有礼是一个人立身处世的前提，是其内在修养的外在表现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．文明有礼体现国家形象，有利于为我国赢得“礼仪之邦”的美誉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c929">
            <a:extLst>
              <a:ext uri="{FF2B5EF4-FFF2-40B4-BE49-F238E27FC236}">
                <a16:creationId xmlns:a16="http://schemas.microsoft.com/office/drawing/2014/main" id="{8D8B9A8E-90E4-72DF-E2A5-CD1818084736}"/>
              </a:ext>
            </a:extLst>
          </p:cNvPr>
          <p:cNvSpPr/>
          <p:nvPr/>
        </p:nvSpPr>
        <p:spPr>
          <a:xfrm>
            <a:off x="9424813" y="2595455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1198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118447F-5C91-0E5B-F7E8-DED6673467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1369982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【行而有礼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彰显文明风采】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杭州亚运会不仅是一场体育的盛会，更是一场文明的盛会。以下是八年级小周同学观看亚运会时看到的一些温暖场景：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场景一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泱泱大国，礼加四海。开幕式上，叙利亚代表队虽然只有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人，却获得了中国观众热烈的掌声和欢呼声。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3B3709D-009D-3A3F-7607-FFED08700B1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场景二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米自由泳决赛中，越南选手武氏美仙被其他选手拉开较大差距，虽是泳道上最后一名，全场观众仍为她送去了不输冠军待遇的掌声。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场景三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在田径比赛的看台上，比赛结束后的座位都干干净净。赛事结束主动带走垃圾已是各个竞赛场馆观众席最常见的风景。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57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626917-3E76-2395-0BE0-BEBEC9268B1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阅读场景一和场景二，请运用所学知识谈谈你的感悟。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420BC1-1D7B-0D26-D85A-D75387ABA85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55500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这些场景体现出对他人的尊重，能够换位思考，设身处地为他人着想，体会他人的感受，给予他人亲切感、尊重感。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彰显了国民素质，展示了以礼待人的中国形象，中国是礼仪之邦，这样不仅能够赢得尊重和信任，更有利于促进与他国的交流和合作。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24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69</TotalTime>
  <Words>1207</Words>
  <Application>Microsoft Office PowerPoint</Application>
  <PresentationFormat>宽屏</PresentationFormat>
  <Paragraphs>44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7</cp:revision>
  <dcterms:created xsi:type="dcterms:W3CDTF">2025-08-29T23:53:35Z</dcterms:created>
  <dcterms:modified xsi:type="dcterms:W3CDTF">2025-09-02T04:24:27Z</dcterms:modified>
</cp:coreProperties>
</file>