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认识社会生活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认识社会生活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　丰富的社会生活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0517E46-2CDC-DFB1-2226-683E5A63F78F}"/>
              </a:ext>
            </a:extLst>
          </p:cNvPr>
          <p:cNvSpPr txBox="1">
            <a:spLocks noChangeAspect="1"/>
          </p:cNvSpPr>
          <p:nvPr/>
        </p:nvSpPr>
        <p:spPr>
          <a:xfrm>
            <a:off x="411601" y="1310535"/>
            <a:ext cx="11368797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．下列是几位同学对社会生活的感受，其中你认同的是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小悦：到博物馆当志愿者，一天下来虽然累但很有成就感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小明：和同学在网吧通宵玩游戏，感觉周末的生活真惬意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小刚：观看影片《哪吒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》时，一种民族自豪感油然而生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小华：回老家跟爷爷到菜园除草、采摘蔬菜，体会劳动的乐趣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dc528">
            <a:extLst>
              <a:ext uri="{FF2B5EF4-FFF2-40B4-BE49-F238E27FC236}">
                <a16:creationId xmlns:a16="http://schemas.microsoft.com/office/drawing/2014/main" id="{F709B60A-865A-5E27-8FA9-D87B299E3A1B}"/>
              </a:ext>
            </a:extLst>
          </p:cNvPr>
          <p:cNvSpPr/>
          <p:nvPr/>
        </p:nvSpPr>
        <p:spPr>
          <a:xfrm>
            <a:off x="10531279" y="14070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8F3B20-5C67-B713-4C0A-5CED5182A2A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．走进农村，我们看到农民在田间辛勤劳作；来到工厂，我们看到工人在有条不紊地工作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这是我们在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．认识社会生活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．休闲娱乐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．过惬意的生活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．浪费时间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3331">
            <a:extLst>
              <a:ext uri="{FF2B5EF4-FFF2-40B4-BE49-F238E27FC236}">
                <a16:creationId xmlns:a16="http://schemas.microsoft.com/office/drawing/2014/main" id="{7B542E1A-01C0-987B-A3CC-F31C496A5674}"/>
              </a:ext>
            </a:extLst>
          </p:cNvPr>
          <p:cNvSpPr/>
          <p:nvPr/>
        </p:nvSpPr>
        <p:spPr>
          <a:xfrm>
            <a:off x="9371965" y="30533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899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4CEE56-A2A5-0A8E-A1A2-FF71091B45F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．“小区是我家，卫生靠大家”“春节期间，车辆来往频繁，小区道路狭窄，请严格按照规定停车”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这些“广而告之”共同启示我们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．社会生活丰富多彩、充满活力、令人期待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．社会生活具有公共性，社会秩序需要我们共同维护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．社会生活日新月异，是不断变化发展的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．要热爱生活，积极融入社会，共同享有公共利益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7f05">
            <a:extLst>
              <a:ext uri="{FF2B5EF4-FFF2-40B4-BE49-F238E27FC236}">
                <a16:creationId xmlns:a16="http://schemas.microsoft.com/office/drawing/2014/main" id="{EB2D4B2C-D6CF-ED12-FB75-434ACF29889D}"/>
              </a:ext>
            </a:extLst>
          </p:cNvPr>
          <p:cNvSpPr/>
          <p:nvPr/>
        </p:nvSpPr>
        <p:spPr>
          <a:xfrm>
            <a:off x="4476115" y="272702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7416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CBAD7E-0F15-BD37-8D6A-83713522BF9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们从事物质生产活动，满足衣食住用行等物质生活需求；从事社会政治活动，管理国家和社会事务，有序参与政治生活，推动国家民主法治建设；从事科学文化活动，进行科学、艺术、教育等精神文化产品创造，不断丰富人们的精神文化生活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．社会生活是丰富多彩的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．社会生活具有公共性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．社会生活是不断变化发展的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．我们的生存和发展离不开社会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de0">
            <a:extLst>
              <a:ext uri="{FF2B5EF4-FFF2-40B4-BE49-F238E27FC236}">
                <a16:creationId xmlns:a16="http://schemas.microsoft.com/office/drawing/2014/main" id="{E15B8CD6-6F74-2CCB-7D8C-E668A0E506CA}"/>
              </a:ext>
            </a:extLst>
          </p:cNvPr>
          <p:cNvSpPr/>
          <p:nvPr/>
        </p:nvSpPr>
        <p:spPr>
          <a:xfrm>
            <a:off x="4476115" y="335481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5852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87F722-2A13-50F8-DA9D-6723016141B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．从马车到火车、汽车、飞机，人们的出行更加便捷、舒适，“千里江陵一日还”成为现实，“蜀道之难，难于上青天”已成为历史。这表明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．社会生活是不断变化发展的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．社会生活具有公共性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．社会生活是丰富多彩的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．我们的生存和发展离不开社会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c5a">
            <a:extLst>
              <a:ext uri="{FF2B5EF4-FFF2-40B4-BE49-F238E27FC236}">
                <a16:creationId xmlns:a16="http://schemas.microsoft.com/office/drawing/2014/main" id="{53511AC6-8293-577C-8802-E92E85951F63}"/>
              </a:ext>
            </a:extLst>
          </p:cNvPr>
          <p:cNvSpPr/>
          <p:nvPr/>
        </p:nvSpPr>
        <p:spPr>
          <a:xfrm>
            <a:off x="5292090" y="2727024"/>
            <a:ext cx="136652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2380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CA375CF-0B6F-8DD6-8CF9-67227D8431B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36201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【参与社会生活】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暑假期间，中学生李铭和同学们在老师的带领下开展了丰富多彩的研学活动。他们走进某著名钢铁企业，知道了钢铁是怎样炼成的；游览了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人工天河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红旗渠，深刻感受到当地人民敢教日月换新天的雄心壮志；走进世界文化遗产殷墟，作为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小导游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给外地游客介绍中国最古老的文字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甲骨文；到社区发放文明城市创建活动宣传手册，解答居民提出的关于创建文明城市的问题。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BBFED4-64CC-2739-9D8C-2A83B1A6D0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9933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我们还可以通过哪些方式了解社会生活？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F9887C-AAF2-3962-AE49-305F4E6E537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85452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到农村、社区、工厂参与社会实践活动。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到社区进行社会调查。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阅读报纸，收看电视新闻。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上网查询等。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0B8190-3405-1796-E7AD-75C15FD72C47}"/>
              </a:ext>
            </a:extLst>
          </p:cNvPr>
          <p:cNvSpPr txBox="1">
            <a:spLocks noChangeAspect="1"/>
          </p:cNvSpPr>
          <p:nvPr/>
        </p:nvSpPr>
        <p:spPr>
          <a:xfrm>
            <a:off x="531966" y="301174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在参与社会生活的过程中，你有哪些感受？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C82AFF-F6A7-21DA-6D79-535780FE1E1E}"/>
              </a:ext>
            </a:extLst>
          </p:cNvPr>
          <p:cNvSpPr txBox="1">
            <a:spLocks noChangeAspect="1"/>
          </p:cNvSpPr>
          <p:nvPr/>
        </p:nvSpPr>
        <p:spPr>
          <a:xfrm>
            <a:off x="605708" y="3684618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感受到社会生活是丰富多彩、不断变化发展的。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感受到国家正在发生巨大的变化。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感受到自己能够学到很多在课本上学不到的知识。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感受到自己需要提高与他人沟通交往的能力等。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8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35</TotalTime>
  <Words>1083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4</cp:revision>
  <dcterms:created xsi:type="dcterms:W3CDTF">2025-08-29T23:10:40Z</dcterms:created>
  <dcterms:modified xsi:type="dcterms:W3CDTF">2025-09-02T03:20:55Z</dcterms:modified>
</cp:coreProperties>
</file>