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人的社会化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7AB154-0266-40EE-BCAB-6DFC231A6AA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25600"/>
            <a:ext cx="11045518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请你从个人与社会关系的角度，对“宅居”现象发表评论。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602F20-8C4A-90D1-6EE4-748640A44EA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518472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宅居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生活指人们沉浸在网络虚拟世界、与现实社会脱节，对人际关系处理淡漠的现象。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宅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现象会影响学业、影响人际关系和青少年的健康成长。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过于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宅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会导致人的社会交往能力退化，影响身心健康发展。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我们要积极养成亲社会行为，多参与社会实践活动。走出宅居生活，走进大自然、走进社会生活。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⑤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开展丰富多彩的社会实践活动，吸引宅男宅女参加活动、融入社会。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95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人的社会化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　在社会中健康成长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C70A901-4199-B17A-3C0C-5C9473EB540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254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．通过父母的抚育、老师的教诲、同伴的帮助和社会的关爱等，我们的知识不断丰富，能力不断提高，价值观念日渐养成，我们也逐步成为一名合格的社会成员。可见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社会活动能涵养我们的精神品格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只要亲近社会，就能实现人生价值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每个人都是一名合格的社会成员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人的成长是一个不断社会化的过程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607f9">
            <a:extLst>
              <a:ext uri="{FF2B5EF4-FFF2-40B4-BE49-F238E27FC236}">
                <a16:creationId xmlns:a16="http://schemas.microsoft.com/office/drawing/2014/main" id="{126BB27C-7AE3-D806-E37C-55B5FED0B01E}"/>
              </a:ext>
            </a:extLst>
          </p:cNvPr>
          <p:cNvSpPr/>
          <p:nvPr/>
        </p:nvSpPr>
        <p:spPr>
          <a:xfrm>
            <a:off x="9779953" y="255703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DFBC6E-634E-28C2-A8D0-66DC1744368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“人不学，不知义。”这启示我们在与他人的交往互动中要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学习行为规范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学习扮演社会角色，遵守法律法规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懂得礼义廉耻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练好本领，为将来打下基础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0cdf">
            <a:extLst>
              <a:ext uri="{FF2B5EF4-FFF2-40B4-BE49-F238E27FC236}">
                <a16:creationId xmlns:a16="http://schemas.microsoft.com/office/drawing/2014/main" id="{9BC8874A-A3F4-A0C7-C476-7ECDE52CFFBF}"/>
              </a:ext>
            </a:extLst>
          </p:cNvPr>
          <p:cNvSpPr/>
          <p:nvPr/>
        </p:nvSpPr>
        <p:spPr>
          <a:xfrm>
            <a:off x="4476115" y="209304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7125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A1DE393-55E6-5389-186E-290235A408B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6826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．在家里，我学会做力所能及的事情，为父母分忧，努力做个好孩子；在学校，我学习科学文化知识，努力做个好学生。扮演好这些社会角色有利于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与其他社会成员进行有效沟通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理解伦理道德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与其他社会成员进行良性互动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胜任多种社会角色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c01e">
            <a:extLst>
              <a:ext uri="{FF2B5EF4-FFF2-40B4-BE49-F238E27FC236}">
                <a16:creationId xmlns:a16="http://schemas.microsoft.com/office/drawing/2014/main" id="{0D66545F-3241-9D0E-4A31-D3FC61A0B3C3}"/>
              </a:ext>
            </a:extLst>
          </p:cNvPr>
          <p:cNvSpPr/>
          <p:nvPr/>
        </p:nvSpPr>
        <p:spPr>
          <a:xfrm>
            <a:off x="6516053" y="241131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29802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39A9E46-0002-4A4E-7CEB-873514C2753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708591"/>
            <a:ext cx="10833100" cy="3037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小红：在社会生活中我们能不断学习各项生活技能　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小张：学生的任务是学习文化知识，该作业不重要　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小王：加重了学生学业负担，不符合“双减”要求　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小宋：在参加劳动和实践的过程中，可以增长见识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DFB498-9EB3-FF48-7299-2C633A01692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86264"/>
            <a:ext cx="10833100" cy="1237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．下面是某中学“十一”假期布置的作业清单。对此，同学们纷纷发表了看法，你认为不恰当的是</a:t>
            </a:r>
            <a:r>
              <a:rPr lang="en-US" altLang="zh-CN" sz="29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9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900" dirty="0"/>
          </a:p>
        </p:txBody>
      </p:sp>
      <p:sp>
        <p:nvSpPr>
          <p:cNvPr id="2" name="A_6fbef">
            <a:extLst>
              <a:ext uri="{FF2B5EF4-FFF2-40B4-BE49-F238E27FC236}">
                <a16:creationId xmlns:a16="http://schemas.microsoft.com/office/drawing/2014/main" id="{152D6730-0CE4-B81F-8E60-5C70837C9ED2}"/>
              </a:ext>
            </a:extLst>
          </p:cNvPr>
          <p:cNvSpPr/>
          <p:nvPr/>
        </p:nvSpPr>
        <p:spPr>
          <a:xfrm>
            <a:off x="6339840" y="1257332"/>
            <a:ext cx="1327214" cy="43313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   C   </a:t>
            </a:r>
            <a:endParaRPr lang="zh-CN" altLang="en-US" sz="29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89B82A25-A4AC-E4DD-646F-4EF779052AAD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26685852"/>
              </p:ext>
            </p:extLst>
          </p:nvPr>
        </p:nvGraphicFramePr>
        <p:xfrm>
          <a:off x="561463" y="1823911"/>
          <a:ext cx="10833100" cy="1884680"/>
        </p:xfrm>
        <a:graphic>
          <a:graphicData uri="http://schemas.openxmlformats.org/drawingml/2006/table">
            <a:tbl>
              <a:tblPr firstRow="1" firstCol="1" bandRow="1"/>
              <a:tblGrid>
                <a:gridCol w="2451689">
                  <a:extLst>
                    <a:ext uri="{9D8B030D-6E8A-4147-A177-3AD203B41FA5}">
                      <a16:colId xmlns:a16="http://schemas.microsoft.com/office/drawing/2014/main" val="3495035530"/>
                    </a:ext>
                  </a:extLst>
                </a:gridCol>
                <a:gridCol w="8381411">
                  <a:extLst>
                    <a:ext uri="{9D8B030D-6E8A-4147-A177-3AD203B41FA5}">
                      <a16:colId xmlns:a16="http://schemas.microsoft.com/office/drawing/2014/main" val="3516377056"/>
                    </a:ext>
                  </a:extLst>
                </a:gridCol>
              </a:tblGrid>
              <a:tr h="206932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十一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假期作业清单</a:t>
                      </a:r>
                      <a:endParaRPr lang="zh-CN" sz="29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628390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作业一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体贴父母，为辛劳的父母做一顿饭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795" marR="107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2914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作业二</a:t>
                      </a:r>
                      <a:endParaRPr lang="zh-CN" sz="29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走进自然，给田里的庄稼施一次肥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795" marR="107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266334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作业三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服务社会，到社区里参加志愿活动</a:t>
                      </a:r>
                      <a:endParaRPr lang="zh-CN" sz="29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795" marR="1079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43983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791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186E194-893E-FB41-69A6-6BA9F8E8B722}"/>
              </a:ext>
            </a:extLst>
          </p:cNvPr>
          <p:cNvSpPr txBox="1">
            <a:spLocks noChangeAspect="1"/>
          </p:cNvSpPr>
          <p:nvPr/>
        </p:nvSpPr>
        <p:spPr>
          <a:xfrm>
            <a:off x="478291" y="1179525"/>
            <a:ext cx="11235418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【参与社会生活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健康成长】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每到假期，各大中小学组织学生纷纷走出校门，与社会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亲密接触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，领略祖国的秀丽山水，体验民俗文化，尝试新的消费体验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现如今有许多人会在假期过起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宅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生活，由此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宅男宅女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这一网络语言兴起，它是指痴迷于某事物，或依赖电脑与网络，足不出户，或厌恶上班或上学的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新新人类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2CA592E-8900-7F9E-22E7-B485DD43245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49255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请你写出几种与社会“亲密接触”的恰当方式。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A1B6A9-B75C-FB6D-EF62-9AF0975AB38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522132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实地走访调查；参加社会调查问卷；参加社区清洁家园活动；参加研学活动；参观博物馆；参加志愿者活动。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71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47A96A-15E0-31F3-67E5-56990FD1EA50}"/>
              </a:ext>
            </a:extLst>
          </p:cNvPr>
          <p:cNvSpPr txBox="1">
            <a:spLocks noChangeAspect="1"/>
          </p:cNvSpPr>
          <p:nvPr/>
        </p:nvSpPr>
        <p:spPr>
          <a:xfrm>
            <a:off x="468434" y="764659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请你说说与社会“亲密接触”对青少年成长有什么意义。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9FE7CB-EED1-5923-8967-75C8E5C1F308}"/>
              </a:ext>
            </a:extLst>
          </p:cNvPr>
          <p:cNvSpPr txBox="1">
            <a:spLocks noChangeAspect="1"/>
          </p:cNvSpPr>
          <p:nvPr/>
        </p:nvSpPr>
        <p:spPr>
          <a:xfrm>
            <a:off x="468434" y="1437536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有利于帮助青少年学习知识，提升能力，锤炼品格，逐步成长为合格的社会成员。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有利于帮助青少年学习生活技能，学习行为规范，学习扮演社会角色。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青少年可以通过持续不断的学习，促进自我发展，创造更加美好的未来。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有利于学生感受到社会生活的绚丽多彩，更好地融入社会。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⑤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有利于培养青少年实践意识和创新意识。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92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81</TotalTime>
  <Words>1269</Words>
  <Application>Microsoft Office PowerPoint</Application>
  <PresentationFormat>宽屏</PresentationFormat>
  <Paragraphs>51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3</cp:revision>
  <dcterms:created xsi:type="dcterms:W3CDTF">2025-08-29T23:53:35Z</dcterms:created>
  <dcterms:modified xsi:type="dcterms:W3CDTF">2025-09-02T04:35:35Z</dcterms:modified>
</cp:coreProperties>
</file>