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第三课时　友善待人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F2EF24-C253-2312-60A0-2B680C0CB6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两个素昧平生的人，因为友善温暖了彼此。结合情境，谈谈友善的价值意蕴。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BB7FA8-2092-7FE7-6D6A-B50EBC624A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1576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有利于弘扬社会主义核心价值观，传承中华民族的传统美德；能够传递温情与爱心，加深社会成员之间的信任；有利于营造互信互助的社会风气，促进社会和谐。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50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C5EA62-7C99-42B0-380A-0390ADAD45A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09746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怎样践行“友善”的核心价值观？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B355E6-177B-1304-93AC-6C82635338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宽容他人。学会体谅和包容他人，不苛求他人，做到求同存异、和而不同。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换位思考。要将心比心，设身处地为他人着想，从对方的角度思考问题，不把自己的意志强加给他人；善解人意，体会他人的感受，理解他人的难处。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助人为乐。我们要用爱心温暖需要帮助的人，尽己所能搭把手、出份力。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01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第三课时　友善待人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第五课　社会生活讲道德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BCA7A87-95E0-6CE6-2925-A4B70F44E71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．“己所不欲，勿施于人”，在人际交往中，我们要设身处地为他人着想，不把自己的意志强加于他人。这告诉我们在与人交往时需要做到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．学会欣赏他人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．积极关注他人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．学会宽容他人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．学会换位思考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425cf">
            <a:extLst>
              <a:ext uri="{FF2B5EF4-FFF2-40B4-BE49-F238E27FC236}">
                <a16:creationId xmlns:a16="http://schemas.microsoft.com/office/drawing/2014/main" id="{344CA136-2273-920D-2485-1C436873EDFB}"/>
              </a:ext>
            </a:extLst>
          </p:cNvPr>
          <p:cNvSpPr/>
          <p:nvPr/>
        </p:nvSpPr>
        <p:spPr>
          <a:xfrm>
            <a:off x="4884103" y="336719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2D8A4E-89FF-2433-E49A-AD05E905A8C6}"/>
              </a:ext>
            </a:extLst>
          </p:cNvPr>
          <p:cNvSpPr txBox="1">
            <a:spLocks noChangeAspect="1"/>
          </p:cNvSpPr>
          <p:nvPr/>
        </p:nvSpPr>
        <p:spPr>
          <a:xfrm>
            <a:off x="470002" y="1172036"/>
            <a:ext cx="11251995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．小李的舅舅来家里做客，离开时，小李起身相送，直到舅舅拐过楼梯口，才轻轻关上门。不论是亲戚朋友，还是上门服务的维修师傅，小李都会“晚三秒再关门”。他的做法是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尊重他人、体现修养的细节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换位思考、温暖他人的做法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道德提倡、法律强制的责任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明辨是非、弃恶从善的选择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7ab6">
            <a:extLst>
              <a:ext uri="{FF2B5EF4-FFF2-40B4-BE49-F238E27FC236}">
                <a16:creationId xmlns:a16="http://schemas.microsoft.com/office/drawing/2014/main" id="{4ABE615D-3F13-0F69-6007-6AFF5304C32C}"/>
              </a:ext>
            </a:extLst>
          </p:cNvPr>
          <p:cNvSpPr/>
          <p:nvPr/>
        </p:nvSpPr>
        <p:spPr>
          <a:xfrm>
            <a:off x="594780" y="317050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2644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DB3658-3537-BCE9-E576-07F4EB82F1F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月，网名为“顺其自然”的网发每年都会向宁波市慈善总会捐款，已累计捐款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1 680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万元。“顺其自然”之前的捐款已经全部用于助学、助困。对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“顺其自然”的行为认识正确的有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践行了友善的价值准则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展现了助人为乐的美德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彰显了诚信守法的情操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积极行使了物质帮助权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788b">
            <a:extLst>
              <a:ext uri="{FF2B5EF4-FFF2-40B4-BE49-F238E27FC236}">
                <a16:creationId xmlns:a16="http://schemas.microsoft.com/office/drawing/2014/main" id="{B6DA8088-B34A-00F7-1DE0-F3088594150B}"/>
              </a:ext>
            </a:extLst>
          </p:cNvPr>
          <p:cNvSpPr/>
          <p:nvPr/>
        </p:nvSpPr>
        <p:spPr>
          <a:xfrm>
            <a:off x="6924040" y="336100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69508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9EF686D-18A0-F96B-F921-D750DEE3C6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587753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．尊老爱幼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．诚信待人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．乐于助人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．换位思考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4D110-2DBA-9B73-ECDD-8C62CB8E73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57194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．为了配合班会主题，八年级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班板报组的同学专门搜集了以下几幅图片。你能从中推断出该班会的主题是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d0b">
            <a:extLst>
              <a:ext uri="{FF2B5EF4-FFF2-40B4-BE49-F238E27FC236}">
                <a16:creationId xmlns:a16="http://schemas.microsoft.com/office/drawing/2014/main" id="{C8B0EAA2-2AF1-2686-0DC9-177D2B7EF9A0}"/>
              </a:ext>
            </a:extLst>
          </p:cNvPr>
          <p:cNvSpPr/>
          <p:nvPr/>
        </p:nvSpPr>
        <p:spPr>
          <a:xfrm>
            <a:off x="9779953" y="1687698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51.jpeg">
            <a:extLst>
              <a:ext uri="{FF2B5EF4-FFF2-40B4-BE49-F238E27FC236}">
                <a16:creationId xmlns:a16="http://schemas.microsoft.com/office/drawing/2014/main" id="{A3777577-D3B3-7910-8A0F-081E5C091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75" y="2478962"/>
            <a:ext cx="2683387" cy="1900075"/>
          </a:xfrm>
          <a:prstGeom prst="rect">
            <a:avLst/>
          </a:prstGeom>
        </p:spPr>
      </p:pic>
      <p:pic>
        <p:nvPicPr>
          <p:cNvPr id="7" name="image50.jpeg">
            <a:extLst>
              <a:ext uri="{FF2B5EF4-FFF2-40B4-BE49-F238E27FC236}">
                <a16:creationId xmlns:a16="http://schemas.microsoft.com/office/drawing/2014/main" id="{47207113-111C-3456-55B1-BD97BDCD3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443" y="2540414"/>
            <a:ext cx="2795852" cy="1900074"/>
          </a:xfrm>
          <a:prstGeom prst="rect">
            <a:avLst/>
          </a:prstGeom>
        </p:spPr>
      </p:pic>
      <p:pic>
        <p:nvPicPr>
          <p:cNvPr id="8" name="image49.jpeg">
            <a:extLst>
              <a:ext uri="{FF2B5EF4-FFF2-40B4-BE49-F238E27FC236}">
                <a16:creationId xmlns:a16="http://schemas.microsoft.com/office/drawing/2014/main" id="{43EAD324-0E4F-9015-00AC-A69A7030B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209" y="2540413"/>
            <a:ext cx="2908318" cy="19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5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DCB7D7-3777-D668-54C3-1B36862E0F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古语“尺有所短，寸有所长”“任人之长，不强其短；任人之工，不强其拙”共同告诉我们要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．平等对待他人，对所有人一视同仁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．关注和尊重他人，考虑他人的感受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．学会欣赏他人，发现他人潜质和特长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．学会换位思考，设身处地为他人着想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485a">
            <a:extLst>
              <a:ext uri="{FF2B5EF4-FFF2-40B4-BE49-F238E27FC236}">
                <a16:creationId xmlns:a16="http://schemas.microsoft.com/office/drawing/2014/main" id="{384F36E4-387F-486C-A553-452BD73D57E1}"/>
              </a:ext>
            </a:extLst>
          </p:cNvPr>
          <p:cNvSpPr/>
          <p:nvPr/>
        </p:nvSpPr>
        <p:spPr>
          <a:xfrm>
            <a:off x="80422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5175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3819E7-BCAD-C316-8EC6-B3A0ECCDB1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1193002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．父母的叮嘱在耳边响起，你觉得好烦；同学的无心之言，你认为是在贬低自己；老师多看两眼，你觉得是“不怀好意”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青春期敏感心灵中“忽忽”燃起的小火苗，让我们不由得开启“怼”模式，成为屡屡伤害他人的“刺猬少年”。为避免冲动“怼”人，我们应该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坚持自身想法，无需理会他人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抑制自己情绪，回避负面情绪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学会换位思考，善于沟通交流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做到尊重他人，虚心听取意见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5d67">
            <a:extLst>
              <a:ext uri="{FF2B5EF4-FFF2-40B4-BE49-F238E27FC236}">
                <a16:creationId xmlns:a16="http://schemas.microsoft.com/office/drawing/2014/main" id="{AB10BBBA-28C2-3CED-28CD-1FA4C351FCD2}"/>
              </a:ext>
            </a:extLst>
          </p:cNvPr>
          <p:cNvSpPr/>
          <p:nvPr/>
        </p:nvSpPr>
        <p:spPr>
          <a:xfrm>
            <a:off x="6516053" y="33548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1696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E79CB58-D527-3287-7725-1F49FB0241DD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179525"/>
            <a:ext cx="10853789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【将心比心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友善待人】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［教材素材改编］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阅读材料，完成下列要求。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小宇步行经过停车场出口时，一辆小汽车正要驶出停车场，他下意识地停住脚步。小汽车驾驶员见状连忙减速，并隔着车窗挥手示意，让小宇先行。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情境二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小薇参加求职面试时，出现了一个小插曲。排在她后面的求职者家在外地，来时已买好回程的火车票，可面试排序靠后。回程时间将近，这位求职者非常着急。见此情形，小薇主动提出互换位置。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39</TotalTime>
  <Words>1288</Words>
  <Application>Microsoft Office PowerPoint</Application>
  <PresentationFormat>宽屏</PresentationFormat>
  <Paragraphs>49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8</cp:revision>
  <dcterms:created xsi:type="dcterms:W3CDTF">2025-08-29T23:53:35Z</dcterms:created>
  <dcterms:modified xsi:type="dcterms:W3CDTF">2025-09-02T03:17:11Z</dcterms:modified>
</cp:coreProperties>
</file>