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259" r:id="rId8"/>
    <p:sldId id="877" r:id="rId9"/>
    <p:sldId id="878" r:id="rId10"/>
    <p:sldId id="87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0" y="8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第一课时　网络改变世界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D249-5D20-91BC-2052-028BEBF204E7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596A30-3B68-1884-36C1-687B7FDA4B1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C3305333-B7BC-8098-4E0A-AE9CEE8950C5}"/>
                  </a:ext>
                </a:extLst>
              </p:cNvPr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C6D72928-2564-AC34-C8A5-E6F6E001632E}"/>
                    </a:ext>
                  </a:extLst>
                </p:cNvPr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6282B25F-C43F-7344-259E-7613BCE184D7}"/>
                    </a:ext>
                  </a:extLst>
                </p:cNvPr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E4F9485F-51E3-32F3-0FAD-8A66BA8F4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4CBA5A1-4E59-94BE-C580-F6C236A26272}"/>
                  </a:ext>
                </a:extLst>
              </p:cNvPr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36F44E6-1488-263C-F2F7-E31264AC29CC}"/>
                    </a:ext>
                  </a:extLst>
                </p:cNvPr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301D4674-5E08-5CEF-6A49-34D932B57894}"/>
                      </a:ext>
                    </a:extLst>
                  </p:cNvPr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99D251E4-C802-36DB-61CF-71D101B9561F}"/>
                      </a:ext>
                    </a:extLst>
                  </p:cNvPr>
                  <p:cNvSpPr txBox="1"/>
                  <p:nvPr/>
                </p:nvSpPr>
                <p:spPr>
                  <a:xfrm>
                    <a:off x="9230509" y="5036925"/>
                    <a:ext cx="2236510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道德与法治</a:t>
                    </a: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E30A6D2E-16A3-4F16-C35E-D54E79636D4E}"/>
                      </a:ext>
                    </a:extLst>
                  </p:cNvPr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</a:p>
                </p:txBody>
              </p:sp>
            </p:grp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9DA7CE-0AEE-BFFE-97EE-FBAC238DF54F}"/>
                    </a:ext>
                  </a:extLst>
                </p:cNvPr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A9D3E51-302D-E568-08F1-6E7CC941A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第一课时　网络改变世界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第三课　共建网络美好家园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D07D3C9-AB42-7CCA-3B21-66BC49C1BF50}"/>
              </a:ext>
            </a:extLst>
          </p:cNvPr>
          <p:cNvSpPr txBox="1">
            <a:spLocks noChangeAspect="1"/>
          </p:cNvSpPr>
          <p:nvPr/>
        </p:nvSpPr>
        <p:spPr>
          <a:xfrm>
            <a:off x="335482" y="1192548"/>
            <a:ext cx="11298025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隔壁王爷爷一个人居住很孤独，经常找小燕的爸爸聊天，小燕的爸爸因为工作忙没时间总是陪他，就帮他在手机上安装了一个评书软件，王爷爷可喜欢了，现在每天都在小区里边散步边听评书，整个人都精神了许多。王爷爷的改变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．证明了网络更适合老年人群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．体现了学习网络技术最重要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．说明了网络改变着生活方式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．告诉我们网络推动社会进步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2ce3d">
            <a:extLst>
              <a:ext uri="{FF2B5EF4-FFF2-40B4-BE49-F238E27FC236}">
                <a16:creationId xmlns:a16="http://schemas.microsoft.com/office/drawing/2014/main" id="{D964D15C-9B07-2ED7-E886-AC85C9B5A689}"/>
              </a:ext>
            </a:extLst>
          </p:cNvPr>
          <p:cNvSpPr/>
          <p:nvPr/>
        </p:nvSpPr>
        <p:spPr>
          <a:xfrm>
            <a:off x="9435985" y="319102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8F7FF6F-A144-A04D-B7A3-1C52C63E82F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．下列属于网民通过网络参与社会治理的是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我在外打工，但在镇上网站参与了镇长的选举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我通过网络举报渎职的警察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我在人民网开展的“我给两会捎句话”活动中留言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小魏利用网络创建智慧农业社会化服务平台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9cae7">
            <a:extLst>
              <a:ext uri="{FF2B5EF4-FFF2-40B4-BE49-F238E27FC236}">
                <a16:creationId xmlns:a16="http://schemas.microsoft.com/office/drawing/2014/main" id="{0B27A916-276B-B4B6-FECD-C09DA8481591}"/>
              </a:ext>
            </a:extLst>
          </p:cNvPr>
          <p:cNvSpPr/>
          <p:nvPr/>
        </p:nvSpPr>
        <p:spPr>
          <a:xfrm>
            <a:off x="8759190" y="1459056"/>
            <a:ext cx="141135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115729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65258F20-A111-C367-EAD7-36A5AD9DFE6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．网络信息丰富，良莠不齐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．网络促进了人际交往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．网络推动生产方式的变革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．网络为传播谣言提供通道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EECBD14-D860-00A7-1B68-0B567B17B0E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49922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［跨学科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美术］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如图漫画反映了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2b05c">
            <a:extLst>
              <a:ext uri="{FF2B5EF4-FFF2-40B4-BE49-F238E27FC236}">
                <a16:creationId xmlns:a16="http://schemas.microsoft.com/office/drawing/2014/main" id="{F682FEFB-80DE-462E-ECD1-B9D862BB78AD}"/>
              </a:ext>
            </a:extLst>
          </p:cNvPr>
          <p:cNvSpPr/>
          <p:nvPr/>
        </p:nvSpPr>
        <p:spPr>
          <a:xfrm>
            <a:off x="7251065" y="1746442"/>
            <a:ext cx="1411350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pic>
        <p:nvPicPr>
          <p:cNvPr id="6" name="image16.jpeg">
            <a:extLst>
              <a:ext uri="{FF2B5EF4-FFF2-40B4-BE49-F238E27FC236}">
                <a16:creationId xmlns:a16="http://schemas.microsoft.com/office/drawing/2014/main" id="{432FF0E7-D32B-620C-2E21-F897F45CF3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6703" y="2322799"/>
            <a:ext cx="4814304" cy="258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775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5F8102E-B9E2-16E2-8D9D-8BA3CDABF4D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．中国互联网络信息中心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(CNNIC)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发布的《互联网助力数字消费发展蓝皮书》显示，互联网助力数字消费成为扩大内需的重要引擎。当前，我国网络购物用户规模已超过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亿人，购买国货“潮品”的用户规模达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亿人。这表明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互联网提升了经济发展水平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网络加速各种创新资源的汇聚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数字消费成为发展唯一动力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互联网促进物资和资金的流动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8089a">
            <a:extLst>
              <a:ext uri="{FF2B5EF4-FFF2-40B4-BE49-F238E27FC236}">
                <a16:creationId xmlns:a16="http://schemas.microsoft.com/office/drawing/2014/main" id="{3153ADCB-1213-CA9E-A280-E8BBAFB3D8B9}"/>
              </a:ext>
            </a:extLst>
          </p:cNvPr>
          <p:cNvSpPr/>
          <p:nvPr/>
        </p:nvSpPr>
        <p:spPr>
          <a:xfrm>
            <a:off x="9471978" y="304092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121869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F9C68BC6-B208-9B92-BF03-3F0B7BCCAD19}"/>
              </a:ext>
            </a:extLst>
          </p:cNvPr>
          <p:cNvSpPr txBox="1">
            <a:spLocks noChangeAspect="1"/>
          </p:cNvSpPr>
          <p:nvPr/>
        </p:nvSpPr>
        <p:spPr>
          <a:xfrm>
            <a:off x="502469" y="1179525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【走进网络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共同探究】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．阅读材料，完成下列要求。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8.jpeg">
            <a:extLst>
              <a:ext uri="{FF2B5EF4-FFF2-40B4-BE49-F238E27FC236}">
                <a16:creationId xmlns:a16="http://schemas.microsoft.com/office/drawing/2014/main" id="{379DC479-679B-4C41-0625-3403858A50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39854" y="3132752"/>
            <a:ext cx="4428089" cy="2751854"/>
          </a:xfrm>
          <a:prstGeom prst="rect">
            <a:avLst/>
          </a:prstGeom>
        </p:spPr>
      </p:pic>
      <p:pic>
        <p:nvPicPr>
          <p:cNvPr id="6" name="image19.jpeg">
            <a:extLst>
              <a:ext uri="{FF2B5EF4-FFF2-40B4-BE49-F238E27FC236}">
                <a16:creationId xmlns:a16="http://schemas.microsoft.com/office/drawing/2014/main" id="{094B9834-62F5-DE1D-3625-965703C387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0194" y="3725249"/>
            <a:ext cx="5035603" cy="160779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C993A4C7-99DE-5C0F-EF45-BE0AA5003047}"/>
              </a:ext>
            </a:extLst>
          </p:cNvPr>
          <p:cNvSpPr txBox="1"/>
          <p:nvPr/>
        </p:nvSpPr>
        <p:spPr>
          <a:xfrm>
            <a:off x="502469" y="5952981"/>
            <a:ext cx="60984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漫画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最常干的五件事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FD3C731-5EBF-A9B7-9799-F34473CB902A}"/>
              </a:ext>
            </a:extLst>
          </p:cNvPr>
          <p:cNvSpPr txBox="1"/>
          <p:nvPr/>
        </p:nvSpPr>
        <p:spPr>
          <a:xfrm>
            <a:off x="8889590" y="5952981"/>
            <a:ext cx="13457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漫画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E572A44-DAD3-567F-6E5D-2854B79DAA9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在繁荣的网购狂欢背后，在低价、钜惠的字眼刺激下，人们总会买到不合适、不喜欢的商品，要么送人，要么闲置，要么扔掉。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网购背后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引人深思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88969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F9C76B9-3273-1C47-146A-A3DFFAC230EE}"/>
              </a:ext>
            </a:extLst>
          </p:cNvPr>
          <p:cNvSpPr txBox="1">
            <a:spLocks noChangeAspect="1"/>
          </p:cNvSpPr>
          <p:nvPr/>
        </p:nvSpPr>
        <p:spPr>
          <a:xfrm>
            <a:off x="576211" y="1207734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材料一体现了互联网给我们的生活带来了哪些影响？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1C101A1-4830-74AA-3093-65B1D44D1A8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880611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互联网深刻改变了我们的生活方式，促进了人际交往，为生活提供了便利，但也给人们的信息安全等带来隐患。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E5C4E06-D352-CA92-09EF-845AAA6BDDE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3497400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你有过网购的经历吗？材料二给了你什么启示？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F833CD8-4853-F905-DA79-724C637B78D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4170277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经历根据实际作答即可。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网络让我们的生活变得更加便利，但我们要理性消费，节俭是中华民族的传统美德，我们需要弘扬这一传统美德。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7587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2个栏目  32号复制.potx" id="{EEF34D57-1CD1-4187-A1D4-2EDACFAF27DC}" vid="{A3987F0F-1148-49C8-B41F-2229E4383FF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模板无字号2个栏目  32号复制</Template>
  <TotalTime>84</TotalTime>
  <Words>843</Words>
  <Application>Microsoft Office PowerPoint</Application>
  <PresentationFormat>宽屏</PresentationFormat>
  <Paragraphs>42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等线</vt:lpstr>
      <vt:lpstr>黑体</vt:lpstr>
      <vt:lpstr>宋体</vt:lpstr>
      <vt:lpstr>微软雅黑</vt:lpstr>
      <vt:lpstr>Arial</vt:lpstr>
      <vt:lpstr>Calibri</vt:lpstr>
      <vt:lpstr>Cambria Math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fei li</cp:lastModifiedBy>
  <cp:revision>5</cp:revision>
  <dcterms:created xsi:type="dcterms:W3CDTF">2025-08-29T23:53:35Z</dcterms:created>
  <dcterms:modified xsi:type="dcterms:W3CDTF">2025-09-02T04:34:34Z</dcterms:modified>
</cp:coreProperties>
</file>