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80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养成亲社会行为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C96CDF-7C34-3816-B85F-D39BF4073C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青少年积极参加志愿活动有什么意义？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E0B9B5-5D8C-094D-B94E-4E7DA98CCF5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0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我们养成良好的行为习惯，培养优秀品德，塑造健康的人格，形成正确的价值观念；有利于我们增长社会知识，锻炼实践能力，养成亲社会行为；有利于我们培养责任意识和无私奉献的精神，使我们的社会更加和谐美好；有利于我们体验到助人的快乐，体验到自身价值的实现和能力的发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94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DE3EFE-2BC7-E447-7C8E-DDFF098B22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13914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请你列举校园中弘扬志愿者精神的具体事例。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至少两个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6E72D9-39CF-ED07-FEB7-20328175E8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8679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参加献爱心活动，如捐款、捐书、捐物等；参加义务劳动，如清洁班级卫生死角等。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9DB073-F4E9-CB0F-D1BB-1687BF9B85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43097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志愿者身上应具有哪些良好品质？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三个即可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0E1BD0-DB0E-E46C-B7AF-8F77A90A22D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0384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具有助人为乐、扶贫济困的传统美德；无私奉献的精神；团结协作的团队精神；强烈的社会责任感；较高的道德素养等。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39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养成亲社会行为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　在社会中健康成长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7722506-0D2E-AF4A-9271-FAFE1C89F0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“夫喜群而恶独，相扶而相植者，人情之所乐也。”对这句话解读最准确的是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．积极帮助他人，亲近社会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．保持独立思考，拒绝盲从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．勇担当善作为，积极向上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．善于人际交往，保持快乐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c6677">
            <a:extLst>
              <a:ext uri="{FF2B5EF4-FFF2-40B4-BE49-F238E27FC236}">
                <a16:creationId xmlns:a16="http://schemas.microsoft.com/office/drawing/2014/main" id="{327B24CC-EE60-3FFE-7198-905B53774FA4}"/>
              </a:ext>
            </a:extLst>
          </p:cNvPr>
          <p:cNvSpPr/>
          <p:nvPr/>
        </p:nvSpPr>
        <p:spPr>
          <a:xfrm>
            <a:off x="7740015" y="24131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EF8CFE-F24A-5A33-CD58-03D7C637F59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年高考期间，某市各级交通运输部门提供了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条公交线路供高考生免费乘坐，“爱心送考”活动广泛开展，众多司机免费接送高考生。这一做法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增添了社会正能量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能为他人带来温暖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能够提升社会地位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是为了获得社会赞誉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922f">
            <a:extLst>
              <a:ext uri="{FF2B5EF4-FFF2-40B4-BE49-F238E27FC236}">
                <a16:creationId xmlns:a16="http://schemas.microsoft.com/office/drawing/2014/main" id="{E3CF3167-5CCB-5DA4-C36D-BCE9A7A52947}"/>
              </a:ext>
            </a:extLst>
          </p:cNvPr>
          <p:cNvSpPr/>
          <p:nvPr/>
        </p:nvSpPr>
        <p:spPr>
          <a:xfrm>
            <a:off x="6924040" y="304711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7598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A553B6-BC13-47BE-AE6C-7204EF2E456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．个人是社会的一员，我们要积极服务社会，培养亲社会行为。下列属于亲社会行为的是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抽空照顾小区里的空巢老人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积极关注新闻，了解社会发展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独立完成自己的家庭作业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到社区担任普法宣传的志愿者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805a">
            <a:extLst>
              <a:ext uri="{FF2B5EF4-FFF2-40B4-BE49-F238E27FC236}">
                <a16:creationId xmlns:a16="http://schemas.microsoft.com/office/drawing/2014/main" id="{BDFF8BB1-F10D-C5A2-7EE2-8D1F4A069CAD}"/>
              </a:ext>
            </a:extLst>
          </p:cNvPr>
          <p:cNvSpPr/>
          <p:nvPr/>
        </p:nvSpPr>
        <p:spPr>
          <a:xfrm>
            <a:off x="6516053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4772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DD6A21-95C1-DD3F-56AD-1C67E4FF80BC}"/>
              </a:ext>
            </a:extLst>
          </p:cNvPr>
          <p:cNvSpPr txBox="1">
            <a:spLocks noChangeAspect="1"/>
          </p:cNvSpPr>
          <p:nvPr/>
        </p:nvSpPr>
        <p:spPr>
          <a:xfrm>
            <a:off x="558493" y="859472"/>
            <a:ext cx="11075014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交是青少年走向社会的重要途径之一。如今，部分青少年不是宅家，就是与手机游戏相伴，在日光下呼朋唤友奔跑嬉闹的场景已逐渐消失，他们不愿主动参与社会生活，融入社会，有的甚至产生社交恐惧。为克服“社交恐惧”，你会建议他们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养成健康生活方式和良好的行为习惯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积极参与社会生活，养成亲社会行为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关注自我发展，积极谋求个人的利益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拒绝融入社会，寻求自身的舒适安逸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4052">
            <a:extLst>
              <a:ext uri="{FF2B5EF4-FFF2-40B4-BE49-F238E27FC236}">
                <a16:creationId xmlns:a16="http://schemas.microsoft.com/office/drawing/2014/main" id="{83CE8ECD-D2AB-739B-88DF-6948089713CD}"/>
              </a:ext>
            </a:extLst>
          </p:cNvPr>
          <p:cNvSpPr/>
          <p:nvPr/>
        </p:nvSpPr>
        <p:spPr>
          <a:xfrm>
            <a:off x="10240021" y="2739072"/>
            <a:ext cx="1312165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7225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FAE1EE-CD1C-5E6C-C2F6-D118B157B76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．“最好的教育是言传身教，是亲身经历。”清明节来临之际，某中学师生徒步往返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公里开展祭英烈活动。开展这项活动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有利于养成学生的亲社会行为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能够帮助学生增长见识和提高分数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浪费学生学习时间，不值得提倡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有利于弘扬社会主义核心价值观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6223">
            <a:extLst>
              <a:ext uri="{FF2B5EF4-FFF2-40B4-BE49-F238E27FC236}">
                <a16:creationId xmlns:a16="http://schemas.microsoft.com/office/drawing/2014/main" id="{73B8A5AE-0CB6-9366-0599-1013047B81CC}"/>
              </a:ext>
            </a:extLst>
          </p:cNvPr>
          <p:cNvSpPr/>
          <p:nvPr/>
        </p:nvSpPr>
        <p:spPr>
          <a:xfrm>
            <a:off x="2028190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8190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9BA66D-2475-F2FE-D160-7F0D46C2A360}"/>
              </a:ext>
            </a:extLst>
          </p:cNvPr>
          <p:cNvSpPr txBox="1">
            <a:spLocks noChangeAspect="1"/>
          </p:cNvSpPr>
          <p:nvPr/>
        </p:nvSpPr>
        <p:spPr>
          <a:xfrm>
            <a:off x="517217" y="1744376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【参与志愿活动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养成亲社会行为】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年志愿者行动是在中国深化改革，推进社会主义市场经济体制的过程中应运而生的，它是以倡导和推进爱心助人、奉献社会为宗旨，这既是继承中华民族互帮互助的优良传统，也是新时期推进精神文明建设的新举措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6697A3-99DF-B870-957C-6D68B3F69D1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志愿者素质要求：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志愿者必须有乐观向上的生活态度。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志愿者必须是一个诚实守信的人。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志愿者必须有大局观和团队精神。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志愿者必须有包容和团结精神。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志愿者必须尊重他人。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志愿者必须守时守纪。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189055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78</TotalTime>
  <Words>1247</Words>
  <Application>Microsoft Office PowerPoint</Application>
  <PresentationFormat>宽屏</PresentationFormat>
  <Paragraphs>51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4</cp:revision>
  <dcterms:created xsi:type="dcterms:W3CDTF">2025-08-29T23:53:35Z</dcterms:created>
  <dcterms:modified xsi:type="dcterms:W3CDTF">2025-09-02T04:34:10Z</dcterms:modified>
</cp:coreProperties>
</file>