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A84E920-4C94-D824-6B1D-FBE036E8E80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长大后，牵挂是一个小小的摄像头，年轻人在这头，长辈在那头。如今，越来越多的人选择为家里的长辈加装智能监控。小小的摄像头，实时展示着老人们的生活状况，架起新的沟通桥梁。对此，下列认识正确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．科技助力孝老敬亲，亲情陪伴再无后顾之忧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．一线一屏实时监控，空巢老人困境迎刃而解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．网络牵线情感交流，现实陪伴意义不容忽视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．视频替代线下陪伴，兼顾工作生活方便快捷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f7a9">
            <a:extLst>
              <a:ext uri="{FF2B5EF4-FFF2-40B4-BE49-F238E27FC236}">
                <a16:creationId xmlns:a16="http://schemas.microsoft.com/office/drawing/2014/main" id="{B4BCFC43-5079-E46E-BC46-3068790A90FB}"/>
              </a:ext>
            </a:extLst>
          </p:cNvPr>
          <p:cNvSpPr/>
          <p:nvPr/>
        </p:nvSpPr>
        <p:spPr>
          <a:xfrm>
            <a:off x="8148003" y="304092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65679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FE33337-8761-E791-010D-FC33573F40C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592860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【透视现象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探究原因】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3.jpeg">
            <a:extLst>
              <a:ext uri="{FF2B5EF4-FFF2-40B4-BE49-F238E27FC236}">
                <a16:creationId xmlns:a16="http://schemas.microsoft.com/office/drawing/2014/main" id="{63ED76FB-03C4-CA2A-CB26-7FCDF7AC4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7063" y="2546087"/>
            <a:ext cx="3678937" cy="2778081"/>
          </a:xfrm>
          <a:prstGeom prst="rect">
            <a:avLst/>
          </a:prstGeom>
        </p:spPr>
      </p:pic>
      <p:pic>
        <p:nvPicPr>
          <p:cNvPr id="5" name="image24.jpeg">
            <a:extLst>
              <a:ext uri="{FF2B5EF4-FFF2-40B4-BE49-F238E27FC236}">
                <a16:creationId xmlns:a16="http://schemas.microsoft.com/office/drawing/2014/main" id="{B716BDF1-525B-A3B9-EE5F-EBD36CAF7F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4927" y="2600061"/>
            <a:ext cx="3754450" cy="255286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6AB7152-9E78-10FE-1196-08BF2A73AE5C}"/>
              </a:ext>
            </a:extLst>
          </p:cNvPr>
          <p:cNvSpPr txBox="1">
            <a:spLocks noChangeAspect="1"/>
          </p:cNvSpPr>
          <p:nvPr/>
        </p:nvSpPr>
        <p:spPr>
          <a:xfrm>
            <a:off x="3009696" y="5324168"/>
            <a:ext cx="7609143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				    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7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2D7AD37-5C54-B4FC-A266-EE343C6338BF}"/>
              </a:ext>
            </a:extLst>
          </p:cNvPr>
          <p:cNvSpPr txBox="1">
            <a:spLocks noChangeAspect="1"/>
          </p:cNvSpPr>
          <p:nvPr/>
        </p:nvSpPr>
        <p:spPr>
          <a:xfrm>
            <a:off x="531967" y="2215183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以上漫画分别说明了什么？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C40422-3292-8E10-4040-AD7F7C201BAC}"/>
              </a:ext>
            </a:extLst>
          </p:cNvPr>
          <p:cNvSpPr txBox="1">
            <a:spLocks noChangeAspect="1"/>
          </p:cNvSpPr>
          <p:nvPr/>
        </p:nvSpPr>
        <p:spPr>
          <a:xfrm>
            <a:off x="531967" y="2888060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漫画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：网络改进了社会治理的方式，促进民主政治的进步。漫画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：网络推动社会进步。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53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468BA7-EF01-712B-393C-BF2C99AE98F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如果你在微信朋友圈看到有人发出慈善募捐请求，你捐还是不捐，请运用所学知识说明理由。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B09D47-C192-003C-D345-27592A24758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55501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我们要提高自己明辨是非的能力，辨别网络信息的真伪，做出正确判断后，才决定捐还是不捐；在确认募捐信息真实合法的基础上，适当参与网络募捐活动；如果发现是非法募捐，则向有关部门举报。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理由：网络时代，信息变得丰富的同时也出现了一些虚假的、不良的信息。我们要学会分析判断网络信息，让不良信息止于智者。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83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6F74CC4-58D7-BE8B-D942-316D04B0648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31115"/>
            <a:ext cx="10833100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【争做中国好网民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彰显时代风采】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央网信办召开争做中国好网民工程视频推进会。会议要求，要坚持举旗铸魂，壮大网上主流思想舆论，团结引导亿万网民在网络空间唱响主旋律、弘扬正能量，鲜明发出好网民响亮声音；要共建网络文明，注重价值引领，加强素养教育，推动文明践行，激发向上向善文明力量，充分彰显好网民时代风采；要坚持守正创新，创新思路理念、方式方法、载体手段，推动工程不断出新出彩，广泛传递争做中国好网民理念；要完善工作机制，强化统筹协调，加强工作融合，扩大社会影响，推动好网民影响跨界出圈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0030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C4CA224-C0EF-DCC9-3375-68E53846282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897109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某校为了响应推进会的号召，将举行“争做网络文明使者　共建网上精神家园”活动，请你参与其中。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请你为该校设计两种活动形式。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5B1FEC-CE76-1B1B-EDC4-789B2C9F5E6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850336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主题班会、黑板报设计、手抄报比赛、演讲比赛等。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7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94E012-13EE-3471-0A83-3C35F7D54AA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513765"/>
            <a:ext cx="10833100" cy="1836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为了共建网络文明，推动文明践行，更好地彰显好网民风采，请你以“争做中国好网民”为题，向同学们提出倡议，写出倡议要点。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254D0D-1664-10BB-DBC2-CEA8CDA1DDD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50678"/>
            <a:ext cx="10833100" cy="4237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我们要学会理性参与网络生活，提升媒介素养，积极利用网络获取新知、促进沟通、完善自我。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学会选择网络信息。要注意浏览、寻找对学习和生活有意义的信息，学会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信息节食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自觉抵制不良信息。要提高个人信息保护意识，学会分析判断网络信息，让不良信息止于智者。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恪守道德，遵守法律。自觉遵守道德和法律，才能做一名负责任的网络参与者。</a:t>
            </a:r>
            <a:r>
              <a:rPr lang="en-US" altLang="zh-CN" sz="30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⑤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传播网络正能量。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28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0EFB5BA-3C4D-7F63-045F-C57D9B682B5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作为新时代的青少年，我们应如何在网络空间唱响主旋律、弘扬正能量？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92C69B-D96C-ED95-C180-0072260E6F3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55501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我们要努力提高媒介素养，科学、文明、安全、合理使用网络，高扬主旋律，培育积极健康的网络文化，营造清朗的网络空间，建设网上精神家园。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要践行社会主义核心价值观，通过网络平台积极参与公共事务，投身于公益行动，让网络成为汇聚民智、促进社会和谐与发展的重要渠道，做网络强国的建设者、创新者。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13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第三课　共建网络美好家园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96B827F-2E2D-1F60-9046-9A42603B8ED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．爸爸：我通过医院的官方公众号帮奶奶约了专家门诊，免去了来回奔波之苦。小龙：我还可以利用手机陪奶奶在“云端”游览全国各地景区，足不出户尽享美景。以下观点能全面反映对话内容的是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．网络促进民主政治的进步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．网络问诊保障健康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．网络便利和丰富日常生活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．科技推动旅游发展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b931">
            <a:extLst>
              <a:ext uri="{FF2B5EF4-FFF2-40B4-BE49-F238E27FC236}">
                <a16:creationId xmlns:a16="http://schemas.microsoft.com/office/drawing/2014/main" id="{DCC6FDD9-ABBF-18E9-FD13-788C0AB01454}"/>
              </a:ext>
            </a:extLst>
          </p:cNvPr>
          <p:cNvSpPr/>
          <p:nvPr/>
        </p:nvSpPr>
        <p:spPr>
          <a:xfrm>
            <a:off x="5292090" y="304092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EABE172-698F-3C74-5E11-02AEE311A11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．网络是把双刃剑，有利也有弊。下列关于网络的影响和典型事例，对应不正确的是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．网络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促进民主政治的进步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“市长邮箱”“网络问政”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．网络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改进了社会治理方式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“智慧城市”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．网络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弊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促进了人际交往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“网络诈骗”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．网络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弊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个人隐私容易被侵犯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“手机窃听”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541a">
            <a:extLst>
              <a:ext uri="{FF2B5EF4-FFF2-40B4-BE49-F238E27FC236}">
                <a16:creationId xmlns:a16="http://schemas.microsoft.com/office/drawing/2014/main" id="{D2C71577-407C-B672-C7D1-6AD643A1B5A9}"/>
              </a:ext>
            </a:extLst>
          </p:cNvPr>
          <p:cNvSpPr/>
          <p:nvPr/>
        </p:nvSpPr>
        <p:spPr>
          <a:xfrm>
            <a:off x="5700078" y="20930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33018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0C9DEEB-51FA-5572-FD3F-2449B8E2EAE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影响学习、工作和生活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给个人带来恐慌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疏离了现实的人际关系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获得新知、完善自我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47272C-67C0-B100-F97A-AD855A8F0EB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97009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美术］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漫画告诉我们沉迷网络会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e026">
            <a:extLst>
              <a:ext uri="{FF2B5EF4-FFF2-40B4-BE49-F238E27FC236}">
                <a16:creationId xmlns:a16="http://schemas.microsoft.com/office/drawing/2014/main" id="{BD228E73-4651-A728-3D61-70D30EBCBA3A}"/>
              </a:ext>
            </a:extLst>
          </p:cNvPr>
          <p:cNvSpPr/>
          <p:nvPr/>
        </p:nvSpPr>
        <p:spPr>
          <a:xfrm>
            <a:off x="8883015" y="993529"/>
            <a:ext cx="141135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22.jpeg">
            <a:extLst>
              <a:ext uri="{FF2B5EF4-FFF2-40B4-BE49-F238E27FC236}">
                <a16:creationId xmlns:a16="http://schemas.microsoft.com/office/drawing/2014/main" id="{D6A26F99-A45B-61BF-1061-6EA95A17B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837" y="1942333"/>
            <a:ext cx="2982543" cy="304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81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2E0FAF2-D450-D159-E653-D7796E3921EF}"/>
              </a:ext>
            </a:extLst>
          </p:cNvPr>
          <p:cNvSpPr txBox="1">
            <a:spLocks noChangeAspect="1"/>
          </p:cNvSpPr>
          <p:nvPr/>
        </p:nvSpPr>
        <p:spPr>
          <a:xfrm>
            <a:off x="399231" y="888272"/>
            <a:ext cx="11664950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．微信是生活中常用的社交工具，在朋友圈中帮人投票、转发、点赞等成为许多人常做的“工作”。对此，学生展开讨论。你认为正确的是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小明：通过拼人脉、拼资源获奖，这种竞争很公平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小萍：网络投票、信息转发惹人厌烦，我们要坚决抵制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小奇：网络点赞、投票跨越时空，能够及时表达和加深朋友、亲人间感情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小芬：网络具有虚拟性、间接性和隐蔽性，在投票、转发信息时要谨慎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．小奇和小芬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．小明和小萍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．小萍和小奇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．小明和小芬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b298">
            <a:extLst>
              <a:ext uri="{FF2B5EF4-FFF2-40B4-BE49-F238E27FC236}">
                <a16:creationId xmlns:a16="http://schemas.microsoft.com/office/drawing/2014/main" id="{B6E062CD-1CE8-E6E8-366E-AB5F49E9ECC0}"/>
              </a:ext>
            </a:extLst>
          </p:cNvPr>
          <p:cNvSpPr/>
          <p:nvPr/>
        </p:nvSpPr>
        <p:spPr>
          <a:xfrm>
            <a:off x="508134" y="2094264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24418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5FF75B3-9B03-4F89-5F5A-8AC9C0830A59}"/>
              </a:ext>
            </a:extLst>
          </p:cNvPr>
          <p:cNvSpPr txBox="1">
            <a:spLocks noChangeAspect="1"/>
          </p:cNvSpPr>
          <p:nvPr/>
        </p:nvSpPr>
        <p:spPr>
          <a:xfrm>
            <a:off x="339725" y="644708"/>
            <a:ext cx="11512550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．走进信阳大别山青创中心电商小镇的大别山名优产品经营中心，信阳毛尖、信阳山茶油、潢川贡面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宽敞的一楼大厅，各种名优特产品琳琅满目。利用“数字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实体”的方式，电商小镇搭建起集中展示展销平台，通过畅通“线上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线下”双渠道，持续提升和扩大信阳名优特产品的影响力和市场份额，带动村民实现了增收。其传导顺序最合理的是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利用科技传媒，拓宽销售渠道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发展农村经济，增加农民收入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挖掘当地资源，依托特色农产品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endParaRPr lang="en-US" altLang="zh-CN" sz="2800" b="1" dirty="0">
              <a:effectLst/>
              <a:latin typeface="Cambria Math" panose="02040503050406030204" pitchFamily="18" charset="0"/>
              <a:ea typeface="宋体" panose="02010600030101010101" pitchFamily="2" charset="-122"/>
              <a:cs typeface="Cambria Math" panose="020405030504060302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88c0">
            <a:extLst>
              <a:ext uri="{FF2B5EF4-FFF2-40B4-BE49-F238E27FC236}">
                <a16:creationId xmlns:a16="http://schemas.microsoft.com/office/drawing/2014/main" id="{C1EE7AD3-E5CD-A06D-E4EE-92800AA79A7D}"/>
              </a:ext>
            </a:extLst>
          </p:cNvPr>
          <p:cNvSpPr/>
          <p:nvPr/>
        </p:nvSpPr>
        <p:spPr>
          <a:xfrm>
            <a:off x="10092690" y="2960172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24960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241930A-0CBF-3C5E-3B23-B74C6608F70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6.2025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年，“清朗”系列专项行动重点整治任务包括：整治春节网络环境、整治“自媒体”发布不实信息、整治短视频领域恶意营销、整治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技术滥用乱象等。我们从中得到的认识有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网络信息良莠不齐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言论自由，畅游网络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依法整治网络乱象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恪守道德，遵守法律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13a2">
            <a:extLst>
              <a:ext uri="{FF2B5EF4-FFF2-40B4-BE49-F238E27FC236}">
                <a16:creationId xmlns:a16="http://schemas.microsoft.com/office/drawing/2014/main" id="{23A2067E-2E08-A3A1-5950-58A848D60B0C}"/>
              </a:ext>
            </a:extLst>
          </p:cNvPr>
          <p:cNvSpPr/>
          <p:nvPr/>
        </p:nvSpPr>
        <p:spPr>
          <a:xfrm>
            <a:off x="2028190" y="304092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12907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1D9BD8F-87A3-3031-D0CF-4704BB89AA8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ChatGPT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是人工智能语言处理工具，它能够通过网络学习和理解人类的语言来完成对话、撰写、翻译等任务。这给我们的工作和生活带来便利的同时，也带来学术造假、数据泄露等风险。对待人工智能网络技术我们应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亲近社会，远离人工智能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合理使用，积极获取新知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遵守法律，维护网络安全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顺其自然，推动网络进步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8f75">
            <a:extLst>
              <a:ext uri="{FF2B5EF4-FFF2-40B4-BE49-F238E27FC236}">
                <a16:creationId xmlns:a16="http://schemas.microsoft.com/office/drawing/2014/main" id="{3B7C78DD-68E3-B329-8E7B-7504627761AC}"/>
              </a:ext>
            </a:extLst>
          </p:cNvPr>
          <p:cNvSpPr/>
          <p:nvPr/>
        </p:nvSpPr>
        <p:spPr>
          <a:xfrm>
            <a:off x="8555990" y="3361008"/>
            <a:ext cx="14113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27167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12</TotalTime>
  <Words>2341</Words>
  <Application>Microsoft Office PowerPoint</Application>
  <PresentationFormat>宽屏</PresentationFormat>
  <Paragraphs>73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7</cp:revision>
  <dcterms:created xsi:type="dcterms:W3CDTF">2025-08-29T23:53:35Z</dcterms:created>
  <dcterms:modified xsi:type="dcterms:W3CDTF">2025-09-02T02:57:23Z</dcterms:modified>
</cp:coreProperties>
</file>