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204" y="7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践行平等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践行平等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第七课　追求自由平等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B26F467-4B86-C876-733C-9BF69D225EB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25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湖南省总工会发布劳动法律监督提示函，提醒用人单位维护女职工合法权益和特殊权益。其中均提到，除个人基本信息外，不得进一步询问或者调查女性求职者的婚育情况；不得将限制结婚、生育或者婚姻、生育状况作为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用条件。对这一提示函认识正确的有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国家切实尊重和保障人权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体现同等情况同等对待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提供绝对平等的就业机会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体现不同情况差别对待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4a54">
            <a:extLst>
              <a:ext uri="{FF2B5EF4-FFF2-40B4-BE49-F238E27FC236}">
                <a16:creationId xmlns:a16="http://schemas.microsoft.com/office/drawing/2014/main" id="{EDA2E644-858C-9752-2C13-75E52B531428}"/>
              </a:ext>
            </a:extLst>
          </p:cNvPr>
          <p:cNvSpPr/>
          <p:nvPr/>
        </p:nvSpPr>
        <p:spPr>
          <a:xfrm>
            <a:off x="8417878" y="382500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29A3FEC-089F-8E57-CBA4-94C01D76A51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年央视春晚首次推出视障版和听障版的无障碍转播，让全国超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4 500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万视听障碍人士也能“看得见”“听得见”春晚。央视春晚的这一做法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目的是让公民都能平等地参与社会活动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体现了权利公平和同等情况同等对待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充分保障了视听障碍人士的人身自由权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有助于人们文化上共建共享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8fc5">
            <a:extLst>
              <a:ext uri="{FF2B5EF4-FFF2-40B4-BE49-F238E27FC236}">
                <a16:creationId xmlns:a16="http://schemas.microsoft.com/office/drawing/2014/main" id="{20E4BCA6-C0DA-8258-491A-AEA283EB4F81}"/>
              </a:ext>
            </a:extLst>
          </p:cNvPr>
          <p:cNvSpPr/>
          <p:nvPr/>
        </p:nvSpPr>
        <p:spPr>
          <a:xfrm>
            <a:off x="5700078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2969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7C732E-8EA8-C3A8-B100-D09931DB5F2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道德与法治课上，老师结合“学校运动会分年级、分性别设置比赛小组”“公交车上有为特殊人群设置的爱心座椅”“在国际和外交会议上采用圆桌会议的方式，与会者围桌参加会议”三个案例开展教学。据此判断，这节课的学习主题应该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．反对特权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．践行平等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．以礼待人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．珍视自由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4104">
            <a:extLst>
              <a:ext uri="{FF2B5EF4-FFF2-40B4-BE49-F238E27FC236}">
                <a16:creationId xmlns:a16="http://schemas.microsoft.com/office/drawing/2014/main" id="{68D9A400-E97E-5613-84C6-4A1B8B017DDF}"/>
              </a:ext>
            </a:extLst>
          </p:cNvPr>
          <p:cNvSpPr/>
          <p:nvPr/>
        </p:nvSpPr>
        <p:spPr>
          <a:xfrm>
            <a:off x="2844165" y="3994992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63823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BD0866-9852-8969-899C-FC518F999E5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．“法不阿贵，绳不挠曲”出自《韩非子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NEU-BZ"/>
                <a:cs typeface="Times New Roman" panose="02020603050405020304" pitchFamily="18" charset="0"/>
              </a:rPr>
              <a:t>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有度》。韩非子认为法律不能偏袒权贵，否则将形同虚设。我们能从中获得的启示是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．法律是由国家制定或认可的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．法律由国家强制力保证实施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．平等意味着权利义务平等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．法律对权贵的要求更加严苛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5d35">
            <a:extLst>
              <a:ext uri="{FF2B5EF4-FFF2-40B4-BE49-F238E27FC236}">
                <a16:creationId xmlns:a16="http://schemas.microsoft.com/office/drawing/2014/main" id="{FABC0C2B-8CDB-EA5F-4868-32333B4D4F0D}"/>
              </a:ext>
            </a:extLst>
          </p:cNvPr>
          <p:cNvSpPr/>
          <p:nvPr/>
        </p:nvSpPr>
        <p:spPr>
          <a:xfrm>
            <a:off x="2436178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0738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384" y="676924"/>
            <a:ext cx="2512696" cy="45685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44D1979-5624-9772-7ED6-A9FC3EBE2BAC}"/>
              </a:ext>
            </a:extLst>
          </p:cNvPr>
          <p:cNvSpPr txBox="1">
            <a:spLocks noChangeAspect="1"/>
          </p:cNvSpPr>
          <p:nvPr/>
        </p:nvSpPr>
        <p:spPr>
          <a:xfrm>
            <a:off x="99347" y="1023335"/>
            <a:ext cx="12092653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【践行平等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大有可为】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平等是社会主义核心价值观之一，平等是人类永恒的追求，从陶渊明的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桃花源记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到孙中山的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大同世界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。人类从未停止过对平等的追求。构建社会主义和谐社会需要促进公平、维护正义、扫黑除恶、铲除不公。下面是我国法律中关于平等的规定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宪法：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中华人民共和国公民在法律面前一律平等。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民法典：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民事主体在民事活动中的法律地位一律平等。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婚姻法：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实行婚姻自由、一夫一妻、男女平等的婚姻制度。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合同法：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合同当事人的法律地位平等，一方不得将自己的意志强加给另一方。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5D38F9-D326-F1F4-1F5C-C44B7B1C44B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68223"/>
            <a:ext cx="11222498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列举两例生活中的不平等现象。并分析不平等现象的危害。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CF1C50-E271-180A-A4E8-71C58487825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08399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如：身高歧视；性别歧视；学历歧视；就业歧视。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危害：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损害了公民的人格尊严。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严重打击了公民参与社会生活的积极性。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违背了法律面前人人平等的原则。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践踏了法律的尊严和权威。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89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FFE8DA-2DDC-CE90-39F4-1151B689FAB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7967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在日常生活中，我们应该怎样践行平等？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0C4BC6-F052-F99D-27CA-0F8710B7B73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2556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平等对待他人。我们要平等地对待所有社会成员，尊重他人人格，不欺生、不凌弱。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敢于抵制不平等的行为。面对不平等现象，我们不能听之任之，应据理力争，用合法的方式捍卫平等。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增强平等意识，把平等原则落实到日常的生活、学习和工作中，共同构建平等有序的社会。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8414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5</TotalTime>
  <Words>1132</Words>
  <Application>Microsoft Office PowerPoint</Application>
  <PresentationFormat>宽屏</PresentationFormat>
  <Paragraphs>48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12</cp:revision>
  <dcterms:created xsi:type="dcterms:W3CDTF">2025-08-29T23:53:35Z</dcterms:created>
  <dcterms:modified xsi:type="dcterms:W3CDTF">2025-09-02T03:09:21Z</dcterms:modified>
</cp:coreProperties>
</file>