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892" r:id="rId21"/>
    <p:sldId id="893" r:id="rId22"/>
    <p:sldId id="894" r:id="rId23"/>
    <p:sldId id="895" r:id="rId24"/>
    <p:sldId id="896" r:id="rId25"/>
    <p:sldId id="897" r:id="rId26"/>
    <p:sldId id="259" r:id="rId27"/>
    <p:sldId id="898" r:id="rId28"/>
    <p:sldId id="899" r:id="rId29"/>
    <p:sldId id="900" r:id="rId30"/>
    <p:sldId id="901" r:id="rId31"/>
    <p:sldId id="902" r:id="rId32"/>
    <p:sldId id="903" r:id="rId33"/>
    <p:sldId id="904" r:id="rId34"/>
    <p:sldId id="905" r:id="rId35"/>
    <p:sldId id="906" r:id="rId36"/>
    <p:sldId id="907" r:id="rId37"/>
    <p:sldId id="875" r:id="rId38"/>
    <p:sldId id="908" r:id="rId39"/>
    <p:sldId id="909" r:id="rId40"/>
    <p:sldId id="910" r:id="rId41"/>
    <p:sldId id="911" r:id="rId42"/>
    <p:sldId id="912" r:id="rId43"/>
    <p:sldId id="913" r:id="rId44"/>
    <p:sldId id="873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27B1D96-97B8-B46D-F996-D1EC3E649EE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85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could speak five languages.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visit the Great Wall next summer.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a successful journey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son will get better soon.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had remembered to bring my umbrella.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a325">
            <a:extLst>
              <a:ext uri="{FF2B5EF4-FFF2-40B4-BE49-F238E27FC236}">
                <a16:creationId xmlns:a16="http://schemas.microsoft.com/office/drawing/2014/main" id="{4A62EAB8-1389-7C78-EADC-612E01E2FF26}"/>
              </a:ext>
            </a:extLst>
          </p:cNvPr>
          <p:cNvSpPr/>
          <p:nvPr/>
        </p:nvSpPr>
        <p:spPr>
          <a:xfrm>
            <a:off x="1370965" y="4598702"/>
            <a:ext cx="16463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wish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801e1">
            <a:extLst>
              <a:ext uri="{FF2B5EF4-FFF2-40B4-BE49-F238E27FC236}">
                <a16:creationId xmlns:a16="http://schemas.microsoft.com/office/drawing/2014/main" id="{9DB34AA7-C1EC-AC81-0C9B-D181DF7C79E6}"/>
              </a:ext>
            </a:extLst>
          </p:cNvPr>
          <p:cNvSpPr/>
          <p:nvPr/>
        </p:nvSpPr>
        <p:spPr>
          <a:xfrm>
            <a:off x="1786890" y="4043966"/>
            <a:ext cx="18241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hopes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e7b31">
            <a:extLst>
              <a:ext uri="{FF2B5EF4-FFF2-40B4-BE49-F238E27FC236}">
                <a16:creationId xmlns:a16="http://schemas.microsoft.com/office/drawing/2014/main" id="{6C5491BF-B4CC-8EB1-FE11-3556E09BE6F4}"/>
              </a:ext>
            </a:extLst>
          </p:cNvPr>
          <p:cNvSpPr/>
          <p:nvPr/>
        </p:nvSpPr>
        <p:spPr>
          <a:xfrm>
            <a:off x="1143953" y="3489230"/>
            <a:ext cx="17383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Wish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78fca">
            <a:extLst>
              <a:ext uri="{FF2B5EF4-FFF2-40B4-BE49-F238E27FC236}">
                <a16:creationId xmlns:a16="http://schemas.microsoft.com/office/drawing/2014/main" id="{397B4CFD-E1BB-A5BA-1D2D-4219CC9E4C43}"/>
              </a:ext>
            </a:extLst>
          </p:cNvPr>
          <p:cNvSpPr/>
          <p:nvPr/>
        </p:nvSpPr>
        <p:spPr>
          <a:xfrm>
            <a:off x="2002790" y="2934494"/>
            <a:ext cx="16859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hope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4BCDDFE9-B007-20A3-8D21-02AC64845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1ade3">
            <a:extLst>
              <a:ext uri="{FF2B5EF4-FFF2-40B4-BE49-F238E27FC236}">
                <a16:creationId xmlns:a16="http://schemas.microsoft.com/office/drawing/2014/main" id="{9B0C265D-A3AB-6422-2EE7-359B3DEE7FF2}"/>
              </a:ext>
            </a:extLst>
          </p:cNvPr>
          <p:cNvSpPr/>
          <p:nvPr/>
        </p:nvSpPr>
        <p:spPr>
          <a:xfrm>
            <a:off x="1370965" y="2379758"/>
            <a:ext cx="1646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wish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24075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51AD1E-7973-DAD5-7EBD-1F2DF648461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ask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询问；问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E9CFB1DA-6140-90E3-C7B6-54BF313C0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1" y="1514559"/>
            <a:ext cx="2103813" cy="504796"/>
          </a:xfrm>
          <a:prstGeom prst="rect">
            <a:avLst/>
          </a:prstGeom>
        </p:spPr>
      </p:pic>
      <p:pic>
        <p:nvPicPr>
          <p:cNvPr id="5" name="image132.jpeg">
            <a:extLst>
              <a:ext uri="{FF2B5EF4-FFF2-40B4-BE49-F238E27FC236}">
                <a16:creationId xmlns:a16="http://schemas.microsoft.com/office/drawing/2014/main" id="{310580B5-0877-B78C-37A6-9CC5D39CD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334" y="2019355"/>
            <a:ext cx="5206090" cy="437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2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87B3530-C6CD-2A3A-9A2F-E963F0FB9E1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11.Sorry to trouble you. Can I ask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result of the exam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               B. about                C. of                D.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12.As well as expressing your opinions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necessary to ask others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advice.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 B. at                	    C. of                D. about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13.You should ask Bob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own clothes. He is twelve years old.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wash            B. to wash	    C. washing     D. washes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219a">
            <a:extLst>
              <a:ext uri="{FF2B5EF4-FFF2-40B4-BE49-F238E27FC236}">
                <a16:creationId xmlns:a16="http://schemas.microsoft.com/office/drawing/2014/main" id="{9A8E5BD4-F385-65AD-E145-C3AF36852909}"/>
              </a:ext>
            </a:extLst>
          </p:cNvPr>
          <p:cNvSpPr/>
          <p:nvPr/>
        </p:nvSpPr>
        <p:spPr>
          <a:xfrm>
            <a:off x="4258882" y="4353497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38ed">
            <a:extLst>
              <a:ext uri="{FF2B5EF4-FFF2-40B4-BE49-F238E27FC236}">
                <a16:creationId xmlns:a16="http://schemas.microsoft.com/office/drawing/2014/main" id="{09478862-92F9-A766-76A4-91F5C18CB744}"/>
              </a:ext>
            </a:extLst>
          </p:cNvPr>
          <p:cNvSpPr/>
          <p:nvPr/>
        </p:nvSpPr>
        <p:spPr>
          <a:xfrm>
            <a:off x="10980674" y="270427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CFA46D2-689D-3489-F77F-1D9AB5781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32c3a">
            <a:extLst>
              <a:ext uri="{FF2B5EF4-FFF2-40B4-BE49-F238E27FC236}">
                <a16:creationId xmlns:a16="http://schemas.microsoft.com/office/drawing/2014/main" id="{055289C1-AC32-C80B-ED1A-2F6C5A60BD0C}"/>
              </a:ext>
            </a:extLst>
          </p:cNvPr>
          <p:cNvSpPr/>
          <p:nvPr/>
        </p:nvSpPr>
        <p:spPr>
          <a:xfrm>
            <a:off x="5969318" y="1579817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5089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E9760F-9013-ED66-E251-DB739D6C431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842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need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v.&amp;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v.aux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231FDAAD-E6FA-96D5-9C57-1614CB251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9549"/>
            <a:ext cx="2103813" cy="504796"/>
          </a:xfrm>
          <a:prstGeom prst="rect">
            <a:avLst/>
          </a:prstGeom>
        </p:spPr>
      </p:pic>
      <p:pic>
        <p:nvPicPr>
          <p:cNvPr id="5" name="image136.jpeg">
            <a:extLst>
              <a:ext uri="{FF2B5EF4-FFF2-40B4-BE49-F238E27FC236}">
                <a16:creationId xmlns:a16="http://schemas.microsoft.com/office/drawing/2014/main" id="{2E885E57-2535-1262-C97C-AA5B1611B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632" y="1823170"/>
            <a:ext cx="4682735" cy="456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32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890BEC4-263E-3598-317C-D853B1707A0B}"/>
              </a:ext>
            </a:extLst>
          </p:cNvPr>
          <p:cNvSpPr txBox="1">
            <a:spLocks noChangeAspect="1"/>
          </p:cNvSpPr>
          <p:nvPr/>
        </p:nvSpPr>
        <p:spPr>
          <a:xfrm>
            <a:off x="419537" y="1483297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她需要今天完成报告吗？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report 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窗户需要擦了。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没必要买新手机，你的旧手机还能用。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buy a new phone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old one still works fine.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576d">
            <a:extLst>
              <a:ext uri="{FF2B5EF4-FFF2-40B4-BE49-F238E27FC236}">
                <a16:creationId xmlns:a16="http://schemas.microsoft.com/office/drawing/2014/main" id="{0B719F5F-DC69-0859-CC82-FEEADD1480EF}"/>
              </a:ext>
            </a:extLst>
          </p:cNvPr>
          <p:cNvSpPr/>
          <p:nvPr/>
        </p:nvSpPr>
        <p:spPr>
          <a:xfrm>
            <a:off x="766565" y="4353497"/>
            <a:ext cx="585946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There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need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843e2">
            <a:extLst>
              <a:ext uri="{FF2B5EF4-FFF2-40B4-BE49-F238E27FC236}">
                <a16:creationId xmlns:a16="http://schemas.microsoft.com/office/drawing/2014/main" id="{A88B1ACA-A739-07AB-F6B2-1832E146EFB3}"/>
              </a:ext>
            </a:extLst>
          </p:cNvPr>
          <p:cNvSpPr/>
          <p:nvPr/>
        </p:nvSpPr>
        <p:spPr>
          <a:xfrm>
            <a:off x="2723952" y="3244025"/>
            <a:ext cx="3871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needs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cleaning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816F05BF-7B17-B400-08BA-3E1FFF349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ee59">
            <a:extLst>
              <a:ext uri="{FF2B5EF4-FFF2-40B4-BE49-F238E27FC236}">
                <a16:creationId xmlns:a16="http://schemas.microsoft.com/office/drawing/2014/main" id="{97B4BD22-4728-934C-7FC3-AEC583090000}"/>
              </a:ext>
            </a:extLst>
          </p:cNvPr>
          <p:cNvSpPr/>
          <p:nvPr/>
        </p:nvSpPr>
        <p:spPr>
          <a:xfrm>
            <a:off x="2168327" y="2134553"/>
            <a:ext cx="4600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need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finish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1720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893D7F-99A2-AA59-85BE-CB7D7D09615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629892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 help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She is old enough to dress herself.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               B. need                C. know                D. make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655">
            <a:extLst>
              <a:ext uri="{FF2B5EF4-FFF2-40B4-BE49-F238E27FC236}">
                <a16:creationId xmlns:a16="http://schemas.microsoft.com/office/drawing/2014/main" id="{66F59FD7-542A-240D-23EE-F768D36EDE66}"/>
              </a:ext>
            </a:extLst>
          </p:cNvPr>
          <p:cNvSpPr/>
          <p:nvPr/>
        </p:nvSpPr>
        <p:spPr>
          <a:xfrm>
            <a:off x="3750628" y="2726412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64714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2C167B-AF29-42AA-B8D9-BF33DB146A2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 much ...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购物时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P27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B09AF453-E9E1-46AD-15BB-51834DAB3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44540"/>
            <a:ext cx="2103813" cy="504796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FFBF49E-1CE3-BDD5-A99A-28CFD7E4EA1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32041533"/>
              </p:ext>
            </p:extLst>
          </p:nvPr>
        </p:nvGraphicFramePr>
        <p:xfrm>
          <a:off x="381000" y="2145667"/>
          <a:ext cx="11430000" cy="4079240"/>
        </p:xfrm>
        <a:graphic>
          <a:graphicData uri="http://schemas.openxmlformats.org/drawingml/2006/table">
            <a:tbl>
              <a:tblPr firstRow="1" firstCol="1" bandRow="1"/>
              <a:tblGrid>
                <a:gridCol w="4265951">
                  <a:extLst>
                    <a:ext uri="{9D8B030D-6E8A-4147-A177-3AD203B41FA5}">
                      <a16:colId xmlns:a16="http://schemas.microsoft.com/office/drawing/2014/main" val="1322475873"/>
                    </a:ext>
                  </a:extLst>
                </a:gridCol>
                <a:gridCol w="7164049">
                  <a:extLst>
                    <a:ext uri="{9D8B030D-6E8A-4147-A177-3AD203B41FA5}">
                      <a16:colId xmlns:a16="http://schemas.microsoft.com/office/drawing/2014/main" val="11281971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800234"/>
                  </a:ext>
                </a:extLst>
              </a:tr>
              <a:tr h="7606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询问价格时，当询问的东西是不可数名词或可数名词单数时，谓语动词用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；当询问的东西是可数名词复数时，谓语动词用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dress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？你的裙子是多少钱？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yuan.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它仅仅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apples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？这些苹果多少钱？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yuan.30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297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much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还可以询问不可数名词的数量，意为“多少”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drink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day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？你每天喝多少水？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7389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much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询问程度，意为“多么”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misses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town.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我想知道她有多想念家乡。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2936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335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91743C-5765-F1B7-1B8C-49865AB6928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632232"/>
            <a:ext cx="11430000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之意，但是其修饰可数名词的复数形式。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询问物品的价格还可以使用：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65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7B2C2D4-0A4A-2A37-1399-5174DD391B5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pears do you need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honey do you want to buy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are there in the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 do you drink every 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 can you see in the picture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b470">
            <a:extLst>
              <a:ext uri="{FF2B5EF4-FFF2-40B4-BE49-F238E27FC236}">
                <a16:creationId xmlns:a16="http://schemas.microsoft.com/office/drawing/2014/main" id="{21B5F3AB-613B-432A-44FE-8E07EA8FC354}"/>
              </a:ext>
            </a:extLst>
          </p:cNvPr>
          <p:cNvSpPr/>
          <p:nvPr/>
        </p:nvSpPr>
        <p:spPr>
          <a:xfrm>
            <a:off x="1143953" y="4662202"/>
            <a:ext cx="261467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How many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a21bb">
            <a:extLst>
              <a:ext uri="{FF2B5EF4-FFF2-40B4-BE49-F238E27FC236}">
                <a16:creationId xmlns:a16="http://schemas.microsoft.com/office/drawing/2014/main" id="{B9305EAB-982E-3667-753E-6CE898E9A707}"/>
              </a:ext>
            </a:extLst>
          </p:cNvPr>
          <p:cNvSpPr/>
          <p:nvPr/>
        </p:nvSpPr>
        <p:spPr>
          <a:xfrm>
            <a:off x="1143953" y="4107466"/>
            <a:ext cx="26146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How much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73fb5">
            <a:extLst>
              <a:ext uri="{FF2B5EF4-FFF2-40B4-BE49-F238E27FC236}">
                <a16:creationId xmlns:a16="http://schemas.microsoft.com/office/drawing/2014/main" id="{8803B6F3-4CCC-1224-E7E5-3ACB50993C9E}"/>
              </a:ext>
            </a:extLst>
          </p:cNvPr>
          <p:cNvSpPr/>
          <p:nvPr/>
        </p:nvSpPr>
        <p:spPr>
          <a:xfrm>
            <a:off x="1143953" y="3552730"/>
            <a:ext cx="26146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How many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1a273">
            <a:extLst>
              <a:ext uri="{FF2B5EF4-FFF2-40B4-BE49-F238E27FC236}">
                <a16:creationId xmlns:a16="http://schemas.microsoft.com/office/drawing/2014/main" id="{B1F0D4A2-A4A8-CBD7-1E99-9881B1CE0E6A}"/>
              </a:ext>
            </a:extLst>
          </p:cNvPr>
          <p:cNvSpPr/>
          <p:nvPr/>
        </p:nvSpPr>
        <p:spPr>
          <a:xfrm>
            <a:off x="1143953" y="2997994"/>
            <a:ext cx="26146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How much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477546CC-0B6D-9AF4-E7FF-05F423349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2b0f">
            <a:extLst>
              <a:ext uri="{FF2B5EF4-FFF2-40B4-BE49-F238E27FC236}">
                <a16:creationId xmlns:a16="http://schemas.microsoft.com/office/drawing/2014/main" id="{78CCE6D3-B933-40C0-4907-A1842B74058E}"/>
              </a:ext>
            </a:extLst>
          </p:cNvPr>
          <p:cNvSpPr/>
          <p:nvPr/>
        </p:nvSpPr>
        <p:spPr>
          <a:xfrm>
            <a:off x="1143953" y="2443258"/>
            <a:ext cx="26146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How many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36561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561568-5D52-11FB-6299-7AC15965D19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travel every year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Perhaps when we are talking about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than 100 planes have taken off around the world.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               	B. How much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               	D. How often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pocket money do you usually get every month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Fifty yuan. What about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often                	B. How long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many                	D. How much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d614">
            <a:extLst>
              <a:ext uri="{FF2B5EF4-FFF2-40B4-BE49-F238E27FC236}">
                <a16:creationId xmlns:a16="http://schemas.microsoft.com/office/drawing/2014/main" id="{FFE4AAD0-5E45-FC2F-D7FE-50F3C1B655A0}"/>
              </a:ext>
            </a:extLst>
          </p:cNvPr>
          <p:cNvSpPr/>
          <p:nvPr/>
        </p:nvSpPr>
        <p:spPr>
          <a:xfrm>
            <a:off x="1528128" y="381963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ced73">
            <a:extLst>
              <a:ext uri="{FF2B5EF4-FFF2-40B4-BE49-F238E27FC236}">
                <a16:creationId xmlns:a16="http://schemas.microsoft.com/office/drawing/2014/main" id="{DFFD7139-B33B-6999-DF4C-09AC774564F4}"/>
              </a:ext>
            </a:extLst>
          </p:cNvPr>
          <p:cNvSpPr/>
          <p:nvPr/>
        </p:nvSpPr>
        <p:spPr>
          <a:xfrm>
            <a:off x="1528128" y="104595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6887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七年级下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1—6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34F920-55E4-8853-11E8-84AB21AFF75D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5840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safe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安全的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8EFEEE47-23C9-2230-D157-2042E9E83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80" y="1723839"/>
            <a:ext cx="2103813" cy="504796"/>
          </a:xfrm>
          <a:prstGeom prst="rect">
            <a:avLst/>
          </a:prstGeom>
        </p:spPr>
      </p:pic>
      <p:pic>
        <p:nvPicPr>
          <p:cNvPr id="5" name="image143.jpeg">
            <a:extLst>
              <a:ext uri="{FF2B5EF4-FFF2-40B4-BE49-F238E27FC236}">
                <a16:creationId xmlns:a16="http://schemas.microsoft.com/office/drawing/2014/main" id="{9BAC25A7-FA69-80B2-DF28-3FE0D8C96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160" y="2538349"/>
            <a:ext cx="6782812" cy="313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10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6C2C38-A394-DE9F-38F5-61F0A00AEEB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67344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21.It’s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cross the road before looking both sides.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22.The pilot landed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even though the weather was terrible.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23.Parents always worry about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their children when they go to school alone.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755f">
            <a:extLst>
              <a:ext uri="{FF2B5EF4-FFF2-40B4-BE49-F238E27FC236}">
                <a16:creationId xmlns:a16="http://schemas.microsoft.com/office/drawing/2014/main" id="{2599C664-1877-7454-28A6-C58420CBBA43}"/>
              </a:ext>
            </a:extLst>
          </p:cNvPr>
          <p:cNvSpPr/>
          <p:nvPr/>
        </p:nvSpPr>
        <p:spPr>
          <a:xfrm>
            <a:off x="5857177" y="3428072"/>
            <a:ext cx="16161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afety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30c7">
            <a:extLst>
              <a:ext uri="{FF2B5EF4-FFF2-40B4-BE49-F238E27FC236}">
                <a16:creationId xmlns:a16="http://schemas.microsoft.com/office/drawing/2014/main" id="{BAB64E2F-253A-C9C5-8C04-C8D1CE99AE79}"/>
              </a:ext>
            </a:extLst>
          </p:cNvPr>
          <p:cNvSpPr/>
          <p:nvPr/>
        </p:nvSpPr>
        <p:spPr>
          <a:xfrm>
            <a:off x="5015865" y="2318600"/>
            <a:ext cx="1595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afely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E110DD2-EE81-E478-8058-49B27D5BB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efc0c">
            <a:extLst>
              <a:ext uri="{FF2B5EF4-FFF2-40B4-BE49-F238E27FC236}">
                <a16:creationId xmlns:a16="http://schemas.microsoft.com/office/drawing/2014/main" id="{5531D6D6-C3AA-B569-C5AD-102CD47B06CD}"/>
              </a:ext>
            </a:extLst>
          </p:cNvPr>
          <p:cNvSpPr/>
          <p:nvPr/>
        </p:nvSpPr>
        <p:spPr>
          <a:xfrm>
            <a:off x="2127695" y="1763864"/>
            <a:ext cx="1319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1828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FEA956-D5E0-2957-46E3-D303B837875F}"/>
              </a:ext>
            </a:extLst>
          </p:cNvPr>
          <p:cNvSpPr txBox="1">
            <a:spLocks noChangeAspect="1"/>
          </p:cNvSpPr>
          <p:nvPr/>
        </p:nvSpPr>
        <p:spPr>
          <a:xfrm>
            <a:off x="261078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across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90FA1233-2FC2-6AEC-7180-D93EFD4563A8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010" y="1559530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98D7334-2D38-0B30-60D9-2E5E48B19002}"/>
              </a:ext>
            </a:extLst>
          </p:cNvPr>
          <p:cNvSpPr txBox="1">
            <a:spLocks noChangeAspect="1"/>
          </p:cNvSpPr>
          <p:nvPr/>
        </p:nvSpPr>
        <p:spPr>
          <a:xfrm>
            <a:off x="366010" y="209388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across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cross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through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31EE439-090B-D1CF-A277-00770B7AF8E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62656671"/>
              </p:ext>
            </p:extLst>
          </p:nvPr>
        </p:nvGraphicFramePr>
        <p:xfrm>
          <a:off x="381000" y="2782252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195650">
                  <a:extLst>
                    <a:ext uri="{9D8B030D-6E8A-4147-A177-3AD203B41FA5}">
                      <a16:colId xmlns:a16="http://schemas.microsoft.com/office/drawing/2014/main" val="27918223"/>
                    </a:ext>
                  </a:extLst>
                </a:gridCol>
                <a:gridCol w="1728759">
                  <a:extLst>
                    <a:ext uri="{9D8B030D-6E8A-4147-A177-3AD203B41FA5}">
                      <a16:colId xmlns:a16="http://schemas.microsoft.com/office/drawing/2014/main" val="1920792046"/>
                    </a:ext>
                  </a:extLst>
                </a:gridCol>
                <a:gridCol w="7505591">
                  <a:extLst>
                    <a:ext uri="{9D8B030D-6E8A-4147-A177-3AD203B41FA5}">
                      <a16:colId xmlns:a16="http://schemas.microsoft.com/office/drawing/2014/main" val="241617858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76984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across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指从物体的表面穿过，表示从某物的这边横穿过到那边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434016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cross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表示“穿过；越过”，是及物动词，后面直接接宾语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43187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through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指“从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内部通过”，着重指从空间的一头到另一头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8964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93898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4CCFB7D-9EB8-2396-7F77-94E98D3650E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24.The children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bridge to reach the park.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                B. through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over                	D. along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25.If I can’t open the door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you’ll have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window.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through            B. across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               	D. below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6c66">
            <a:extLst>
              <a:ext uri="{FF2B5EF4-FFF2-40B4-BE49-F238E27FC236}">
                <a16:creationId xmlns:a16="http://schemas.microsoft.com/office/drawing/2014/main" id="{09118B8C-A2FD-C5D4-2F67-657A7942BE58}"/>
              </a:ext>
            </a:extLst>
          </p:cNvPr>
          <p:cNvSpPr/>
          <p:nvPr/>
        </p:nvSpPr>
        <p:spPr>
          <a:xfrm>
            <a:off x="8230553" y="35503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94446DBC-A187-5D17-509C-50095C5AB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1a38a">
            <a:extLst>
              <a:ext uri="{FF2B5EF4-FFF2-40B4-BE49-F238E27FC236}">
                <a16:creationId xmlns:a16="http://schemas.microsoft.com/office/drawing/2014/main" id="{58A9DF39-9690-89D6-5726-7C63B5EB6407}"/>
              </a:ext>
            </a:extLst>
          </p:cNvPr>
          <p:cNvSpPr/>
          <p:nvPr/>
        </p:nvSpPr>
        <p:spPr>
          <a:xfrm>
            <a:off x="4376039" y="188618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6815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17D2F6-A821-F76D-E42F-B502E294D3DA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88345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above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上方；在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93F47FA0-4A6E-F561-AF2C-3E4DC8BBEE79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069" y="1484578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4AEDDE0-71A4-498B-0A6B-FD57F3E7467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18930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above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over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88E209E-8A0A-4845-6940-396A1301545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22616916"/>
              </p:ext>
            </p:extLst>
          </p:nvPr>
        </p:nvGraphicFramePr>
        <p:xfrm>
          <a:off x="381000" y="2620057"/>
          <a:ext cx="11430000" cy="182372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3331795146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683089026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辨析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40281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指位置在某物的上面，且不互相接触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43830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表示在某物上面，两者互相接触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02558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表示在某物的正上方，强调垂直方向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5613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031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FB2A87C-7E53-7C23-A5D5-6D615785217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857031"/>
            <a:ext cx="11430000" cy="2281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(1)We could see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mountains.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pulled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blanket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sleeping child.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(3)She put 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phone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sofa before leaving.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6" name="A_e2bb4">
            <a:extLst>
              <a:ext uri="{FF2B5EF4-FFF2-40B4-BE49-F238E27FC236}">
                <a16:creationId xmlns:a16="http://schemas.microsoft.com/office/drawing/2014/main" id="{06891470-757E-9DF3-BB92-85A2A65A5029}"/>
              </a:ext>
            </a:extLst>
          </p:cNvPr>
          <p:cNvSpPr/>
          <p:nvPr/>
        </p:nvSpPr>
        <p:spPr>
          <a:xfrm>
            <a:off x="4006152" y="3617759"/>
            <a:ext cx="1330388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</a:t>
            </a:r>
          </a:p>
        </p:txBody>
      </p:sp>
      <p:sp>
        <p:nvSpPr>
          <p:cNvPr id="5" name="A_7e550">
            <a:extLst>
              <a:ext uri="{FF2B5EF4-FFF2-40B4-BE49-F238E27FC236}">
                <a16:creationId xmlns:a16="http://schemas.microsoft.com/office/drawing/2014/main" id="{6482B421-336D-73B1-95B9-53AE09ADC7B7}"/>
              </a:ext>
            </a:extLst>
          </p:cNvPr>
          <p:cNvSpPr/>
          <p:nvPr/>
        </p:nvSpPr>
        <p:spPr>
          <a:xfrm>
            <a:off x="4328478" y="3063023"/>
            <a:ext cx="1624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over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825165BE-52D3-5DAE-EEBA-DF7D8B4EC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bc1bc">
            <a:extLst>
              <a:ext uri="{FF2B5EF4-FFF2-40B4-BE49-F238E27FC236}">
                <a16:creationId xmlns:a16="http://schemas.microsoft.com/office/drawing/2014/main" id="{991B20B1-946F-7F14-2D72-7B1F7B67D4E5}"/>
              </a:ext>
            </a:extLst>
          </p:cNvPr>
          <p:cNvSpPr/>
          <p:nvPr/>
        </p:nvSpPr>
        <p:spPr>
          <a:xfrm>
            <a:off x="4689856" y="2508287"/>
            <a:ext cx="18431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above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1923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C9AFC90-9931-0942-DD03-2F2DC0872C87}"/>
              </a:ext>
            </a:extLst>
          </p:cNvPr>
          <p:cNvSpPr txBox="1">
            <a:spLocks noChangeAspect="1"/>
          </p:cNvSpPr>
          <p:nvPr/>
        </p:nvSpPr>
        <p:spPr>
          <a:xfrm>
            <a:off x="500921" y="4009872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(1)Do you have any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a $10 bill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(2)You need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trains at London Station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(3)His experience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attitude toward life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(4)Leaves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autumn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353a">
            <a:extLst>
              <a:ext uri="{FF2B5EF4-FFF2-40B4-BE49-F238E27FC236}">
                <a16:creationId xmlns:a16="http://schemas.microsoft.com/office/drawing/2014/main" id="{735D1668-51D8-0EE4-8CBB-BF975B53A980}"/>
              </a:ext>
            </a:extLst>
          </p:cNvPr>
          <p:cNvSpPr/>
          <p:nvPr/>
        </p:nvSpPr>
        <p:spPr>
          <a:xfrm>
            <a:off x="6027898" y="5770600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360e9">
            <a:extLst>
              <a:ext uri="{FF2B5EF4-FFF2-40B4-BE49-F238E27FC236}">
                <a16:creationId xmlns:a16="http://schemas.microsoft.com/office/drawing/2014/main" id="{BA5C1413-D667-0634-07F3-E03511D7CA12}"/>
              </a:ext>
            </a:extLst>
          </p:cNvPr>
          <p:cNvSpPr/>
          <p:nvPr/>
        </p:nvSpPr>
        <p:spPr>
          <a:xfrm>
            <a:off x="8225061" y="5215864"/>
            <a:ext cx="1259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a23a">
            <a:extLst>
              <a:ext uri="{FF2B5EF4-FFF2-40B4-BE49-F238E27FC236}">
                <a16:creationId xmlns:a16="http://schemas.microsoft.com/office/drawing/2014/main" id="{95A140CF-B8BB-D502-7F15-01FEEF2C2EDF}"/>
              </a:ext>
            </a:extLst>
          </p:cNvPr>
          <p:cNvSpPr/>
          <p:nvPr/>
        </p:nvSpPr>
        <p:spPr>
          <a:xfrm>
            <a:off x="7868128" y="466112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E950DB-0B34-D38C-3458-3E40E9E549FF}"/>
              </a:ext>
            </a:extLst>
          </p:cNvPr>
          <p:cNvSpPr txBox="1">
            <a:spLocks noChangeAspect="1"/>
          </p:cNvSpPr>
          <p:nvPr/>
        </p:nvSpPr>
        <p:spPr>
          <a:xfrm>
            <a:off x="2104868" y="1602647"/>
            <a:ext cx="507542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）转变（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观点、态度等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）换乘（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交通工具等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）零钱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v.&amp;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）改变；变化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eb669">
            <a:extLst>
              <a:ext uri="{FF2B5EF4-FFF2-40B4-BE49-F238E27FC236}">
                <a16:creationId xmlns:a16="http://schemas.microsoft.com/office/drawing/2014/main" id="{259D1E5D-FDB4-EB2E-66D9-B336AD52938D}"/>
              </a:ext>
            </a:extLst>
          </p:cNvPr>
          <p:cNvSpPr/>
          <p:nvPr/>
        </p:nvSpPr>
        <p:spPr>
          <a:xfrm>
            <a:off x="7067710" y="41063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12A246-A33F-C4D0-745E-33683131229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1.change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ED5279C-9124-BF03-A228-2613BB800A1C}"/>
              </a:ext>
            </a:extLst>
          </p:cNvPr>
          <p:cNvSpPr txBox="1">
            <a:spLocks noChangeAspect="1"/>
          </p:cNvSpPr>
          <p:nvPr/>
        </p:nvSpPr>
        <p:spPr>
          <a:xfrm>
            <a:off x="530902" y="3429000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can’t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my books into this small bag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(2)Can you help me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shelf onto the wall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water isn’t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drink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 a warning sign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(4)Mum helped me find a shirt with a good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not too big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(5)Swimming is a good way to keep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4413">
            <a:extLst>
              <a:ext uri="{FF2B5EF4-FFF2-40B4-BE49-F238E27FC236}">
                <a16:creationId xmlns:a16="http://schemas.microsoft.com/office/drawing/2014/main" id="{B4F31853-8BEB-0118-BF99-4FB5C54A3691}"/>
              </a:ext>
            </a:extLst>
          </p:cNvPr>
          <p:cNvSpPr/>
          <p:nvPr/>
        </p:nvSpPr>
        <p:spPr>
          <a:xfrm>
            <a:off x="6818537" y="5789434"/>
            <a:ext cx="10113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b6182">
            <a:extLst>
              <a:ext uri="{FF2B5EF4-FFF2-40B4-BE49-F238E27FC236}">
                <a16:creationId xmlns:a16="http://schemas.microsoft.com/office/drawing/2014/main" id="{587259C7-6801-8CBD-75DA-01A1B8A855B1}"/>
              </a:ext>
            </a:extLst>
          </p:cNvPr>
          <p:cNvSpPr/>
          <p:nvPr/>
        </p:nvSpPr>
        <p:spPr>
          <a:xfrm>
            <a:off x="10318284" y="518972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2bbea">
            <a:extLst>
              <a:ext uri="{FF2B5EF4-FFF2-40B4-BE49-F238E27FC236}">
                <a16:creationId xmlns:a16="http://schemas.microsoft.com/office/drawing/2014/main" id="{EE5BE13A-1DC0-B2B7-20A4-7B0C99BE402A}"/>
              </a:ext>
            </a:extLst>
          </p:cNvPr>
          <p:cNvSpPr/>
          <p:nvPr/>
        </p:nvSpPr>
        <p:spPr>
          <a:xfrm>
            <a:off x="8905282" y="46349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16d32">
            <a:extLst>
              <a:ext uri="{FF2B5EF4-FFF2-40B4-BE49-F238E27FC236}">
                <a16:creationId xmlns:a16="http://schemas.microsoft.com/office/drawing/2014/main" id="{9DAC859F-0119-E9C8-9489-4C1CAD481954}"/>
              </a:ext>
            </a:extLst>
          </p:cNvPr>
          <p:cNvSpPr/>
          <p:nvPr/>
        </p:nvSpPr>
        <p:spPr>
          <a:xfrm>
            <a:off x="7808955" y="408025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AE788F-42A4-1407-008B-065C475F7F61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561421"/>
            <a:ext cx="10411917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尤指衣服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）适合；合身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）可容纳；装进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）安装</a:t>
            </a:r>
            <a:r>
              <a:rPr lang="en-US" altLang="zh-CN" sz="28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			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）适合的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）健康的；强健的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b91a3">
            <a:extLst>
              <a:ext uri="{FF2B5EF4-FFF2-40B4-BE49-F238E27FC236}">
                <a16:creationId xmlns:a16="http://schemas.microsoft.com/office/drawing/2014/main" id="{A93A998A-F8F3-6D02-ED2C-F4C1E1035756}"/>
              </a:ext>
            </a:extLst>
          </p:cNvPr>
          <p:cNvSpPr/>
          <p:nvPr/>
        </p:nvSpPr>
        <p:spPr>
          <a:xfrm>
            <a:off x="7442242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54D4AE-DA74-8EED-D271-D7A794A646E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2.fit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31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CF92045-CCF8-BD8A-FDCF-44C370FD13D2}"/>
              </a:ext>
            </a:extLst>
          </p:cNvPr>
          <p:cNvSpPr txBox="1">
            <a:spLocks noChangeAspect="1"/>
          </p:cNvSpPr>
          <p:nvPr/>
        </p:nvSpPr>
        <p:spPr>
          <a:xfrm>
            <a:off x="515912" y="3147045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(1)Let’s move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next topic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has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birthdate in January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movement of the crowd was slow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(4)Reading more books can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development of our thinking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(5)They just couldn’t see any way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86ec5">
            <a:extLst>
              <a:ext uri="{FF2B5EF4-FFF2-40B4-BE49-F238E27FC236}">
                <a16:creationId xmlns:a16="http://schemas.microsoft.com/office/drawing/2014/main" id="{E73659B5-F7ED-A254-FE35-B2CD596275ED}"/>
              </a:ext>
            </a:extLst>
          </p:cNvPr>
          <p:cNvSpPr/>
          <p:nvPr/>
        </p:nvSpPr>
        <p:spPr>
          <a:xfrm>
            <a:off x="7405027" y="6062215"/>
            <a:ext cx="10113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58e6e">
            <a:extLst>
              <a:ext uri="{FF2B5EF4-FFF2-40B4-BE49-F238E27FC236}">
                <a16:creationId xmlns:a16="http://schemas.microsoft.com/office/drawing/2014/main" id="{48801589-6DF8-6581-4EF2-83F287C87FE3}"/>
              </a:ext>
            </a:extLst>
          </p:cNvPr>
          <p:cNvSpPr/>
          <p:nvPr/>
        </p:nvSpPr>
        <p:spPr>
          <a:xfrm>
            <a:off x="2001177" y="546250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59502">
            <a:extLst>
              <a:ext uri="{FF2B5EF4-FFF2-40B4-BE49-F238E27FC236}">
                <a16:creationId xmlns:a16="http://schemas.microsoft.com/office/drawing/2014/main" id="{E8175991-49AE-CD63-3CD7-C5DAAA46CACC}"/>
              </a:ext>
            </a:extLst>
          </p:cNvPr>
          <p:cNvSpPr/>
          <p:nvPr/>
        </p:nvSpPr>
        <p:spPr>
          <a:xfrm>
            <a:off x="8107655" y="4353037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82ab">
            <a:extLst>
              <a:ext uri="{FF2B5EF4-FFF2-40B4-BE49-F238E27FC236}">
                <a16:creationId xmlns:a16="http://schemas.microsoft.com/office/drawing/2014/main" id="{62675DDB-320D-C19A-C921-B71F4E5FC2BC}"/>
              </a:ext>
            </a:extLst>
          </p:cNvPr>
          <p:cNvSpPr/>
          <p:nvPr/>
        </p:nvSpPr>
        <p:spPr>
          <a:xfrm>
            <a:off x="7120293" y="3798301"/>
            <a:ext cx="129864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63B717-638B-CC2A-A7BD-7159B4ED3DF4}"/>
              </a:ext>
            </a:extLst>
          </p:cNvPr>
          <p:cNvSpPr txBox="1">
            <a:spLocks noChangeAspect="1"/>
          </p:cNvSpPr>
          <p:nvPr/>
        </p:nvSpPr>
        <p:spPr>
          <a:xfrm>
            <a:off x="755754" y="1426509"/>
            <a:ext cx="9212705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）促进；推动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）向前的；前进的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）早的；提前的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）往后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）面向未来的；向前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38390">
            <a:extLst>
              <a:ext uri="{FF2B5EF4-FFF2-40B4-BE49-F238E27FC236}">
                <a16:creationId xmlns:a16="http://schemas.microsoft.com/office/drawing/2014/main" id="{ACBEA7E8-DD0C-9F02-99A9-72047D8969A4}"/>
              </a:ext>
            </a:extLst>
          </p:cNvPr>
          <p:cNvSpPr/>
          <p:nvPr/>
        </p:nvSpPr>
        <p:spPr>
          <a:xfrm>
            <a:off x="6648869" y="3243565"/>
            <a:ext cx="129864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9BD9E8-47D8-431B-05D4-D9869982BD3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2160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3.forward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5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68C3B68-0C0A-94CA-FB42-8FB82F0AA11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018855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(1)Can 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princess in our game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video of his trip to Sanya for the class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used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basketball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(4)Children need enough time for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(5)The school is performing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environmental protection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(6)Nina had been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piano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fd152">
            <a:extLst>
              <a:ext uri="{FF2B5EF4-FFF2-40B4-BE49-F238E27FC236}">
                <a16:creationId xmlns:a16="http://schemas.microsoft.com/office/drawing/2014/main" id="{E66D0812-D4A9-3EF6-6E86-55AF1F3C2B5E}"/>
              </a:ext>
            </a:extLst>
          </p:cNvPr>
          <p:cNvSpPr/>
          <p:nvPr/>
        </p:nvSpPr>
        <p:spPr>
          <a:xfrm>
            <a:off x="6176328" y="5889055"/>
            <a:ext cx="979043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A_d29fa">
            <a:extLst>
              <a:ext uri="{FF2B5EF4-FFF2-40B4-BE49-F238E27FC236}">
                <a16:creationId xmlns:a16="http://schemas.microsoft.com/office/drawing/2014/main" id="{65B02FDD-E6E9-CD9C-0D67-AF7A4BCEBB33}"/>
              </a:ext>
            </a:extLst>
          </p:cNvPr>
          <p:cNvSpPr/>
          <p:nvPr/>
        </p:nvSpPr>
        <p:spPr>
          <a:xfrm>
            <a:off x="10949813" y="5334319"/>
            <a:ext cx="1011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eb240">
            <a:extLst>
              <a:ext uri="{FF2B5EF4-FFF2-40B4-BE49-F238E27FC236}">
                <a16:creationId xmlns:a16="http://schemas.microsoft.com/office/drawing/2014/main" id="{4CFBAA6F-EC09-2B87-CEE2-76E6B50883DD}"/>
              </a:ext>
            </a:extLst>
          </p:cNvPr>
          <p:cNvSpPr/>
          <p:nvPr/>
        </p:nvSpPr>
        <p:spPr>
          <a:xfrm>
            <a:off x="6367717" y="477958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dcf84">
            <a:extLst>
              <a:ext uri="{FF2B5EF4-FFF2-40B4-BE49-F238E27FC236}">
                <a16:creationId xmlns:a16="http://schemas.microsoft.com/office/drawing/2014/main" id="{47D68A64-5BD6-BC26-28DC-C234C74E5AC7}"/>
              </a:ext>
            </a:extLst>
          </p:cNvPr>
          <p:cNvSpPr/>
          <p:nvPr/>
        </p:nvSpPr>
        <p:spPr>
          <a:xfrm>
            <a:off x="4692015" y="422484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97ff">
            <a:extLst>
              <a:ext uri="{FF2B5EF4-FFF2-40B4-BE49-F238E27FC236}">
                <a16:creationId xmlns:a16="http://schemas.microsoft.com/office/drawing/2014/main" id="{6B0EF9CE-2297-CF79-4F6C-71B051FD83A5}"/>
              </a:ext>
            </a:extLst>
          </p:cNvPr>
          <p:cNvSpPr/>
          <p:nvPr/>
        </p:nvSpPr>
        <p:spPr>
          <a:xfrm>
            <a:off x="8565452" y="367011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DCC9D3-0B2C-DAB7-F0B4-DEFCC7F7FBBE}"/>
              </a:ext>
            </a:extLst>
          </p:cNvPr>
          <p:cNvSpPr txBox="1">
            <a:spLocks noChangeAspect="1"/>
          </p:cNvSpPr>
          <p:nvPr/>
        </p:nvSpPr>
        <p:spPr>
          <a:xfrm>
            <a:off x="590862" y="1355723"/>
            <a:ext cx="1050185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）游戏；玩耍；娱乐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）参加（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比赛或运动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）；玩耍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）播放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）扮演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）剧本；戏剧</a:t>
            </a:r>
            <a:r>
              <a:rPr lang="en-US" altLang="zh-CN" sz="28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）演奏；弹奏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5c0d4">
            <a:extLst>
              <a:ext uri="{FF2B5EF4-FFF2-40B4-BE49-F238E27FC236}">
                <a16:creationId xmlns:a16="http://schemas.microsoft.com/office/drawing/2014/main" id="{26ECACA2-831B-4469-AEA7-67DE0FD4B393}"/>
              </a:ext>
            </a:extLst>
          </p:cNvPr>
          <p:cNvSpPr/>
          <p:nvPr/>
        </p:nvSpPr>
        <p:spPr>
          <a:xfrm>
            <a:off x="6660452" y="3115375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FDFAF7-6613-AB41-7795-4C83D3FEF10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750814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4.play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61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E0808A1-198F-4CBF-5A3C-AE714A59ABE7}"/>
              </a:ext>
            </a:extLst>
          </p:cNvPr>
          <p:cNvSpPr txBox="1">
            <a:spLocks noChangeAspect="1"/>
          </p:cNvSpPr>
          <p:nvPr/>
        </p:nvSpPr>
        <p:spPr>
          <a:xfrm>
            <a:off x="560882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would like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想要；希望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13A2AD-EEF0-C20E-E09E-343AC8C9ED85}"/>
              </a:ext>
            </a:extLst>
          </p:cNvPr>
          <p:cNvSpPr txBox="1">
            <a:spLocks noChangeAspect="1"/>
          </p:cNvSpPr>
          <p:nvPr/>
        </p:nvSpPr>
        <p:spPr>
          <a:xfrm>
            <a:off x="425355" y="2708321"/>
            <a:ext cx="5150986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like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意为“想要；愿意”，相当于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。其用法如下：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7.jpeg">
            <a:extLst>
              <a:ext uri="{FF2B5EF4-FFF2-40B4-BE49-F238E27FC236}">
                <a16:creationId xmlns:a16="http://schemas.microsoft.com/office/drawing/2014/main" id="{B5D9D89E-D1DA-DAE8-BFA5-CDE972536D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6341" y="2203525"/>
            <a:ext cx="4841621" cy="412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9CE70D0-CE4B-6BC7-8C20-7DDB3199C3A9}"/>
              </a:ext>
            </a:extLst>
          </p:cNvPr>
          <p:cNvSpPr txBox="1">
            <a:spLocks noChangeAspect="1"/>
          </p:cNvSpPr>
          <p:nvPr/>
        </p:nvSpPr>
        <p:spPr>
          <a:xfrm>
            <a:off x="485931" y="378214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park is a place where kids can be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play safely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 need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students from too much homework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state provides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education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(4)She spent her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time shopping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f5bb">
            <a:extLst>
              <a:ext uri="{FF2B5EF4-FFF2-40B4-BE49-F238E27FC236}">
                <a16:creationId xmlns:a16="http://schemas.microsoft.com/office/drawing/2014/main" id="{9CFF7353-DD3D-1566-39E7-81909109599F}"/>
              </a:ext>
            </a:extLst>
          </p:cNvPr>
          <p:cNvSpPr/>
          <p:nvPr/>
        </p:nvSpPr>
        <p:spPr>
          <a:xfrm>
            <a:off x="6057294" y="5542877"/>
            <a:ext cx="1259397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7ad4">
            <a:extLst>
              <a:ext uri="{FF2B5EF4-FFF2-40B4-BE49-F238E27FC236}">
                <a16:creationId xmlns:a16="http://schemas.microsoft.com/office/drawing/2014/main" id="{ACD3E578-37D0-96C0-A87D-D16C8323AF47}"/>
              </a:ext>
            </a:extLst>
          </p:cNvPr>
          <p:cNvSpPr/>
          <p:nvPr/>
        </p:nvSpPr>
        <p:spPr>
          <a:xfrm>
            <a:off x="6122382" y="498814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5360">
            <a:extLst>
              <a:ext uri="{FF2B5EF4-FFF2-40B4-BE49-F238E27FC236}">
                <a16:creationId xmlns:a16="http://schemas.microsoft.com/office/drawing/2014/main" id="{2BBD60F0-5B6C-96C4-BDE0-CE726477FA3D}"/>
              </a:ext>
            </a:extLst>
          </p:cNvPr>
          <p:cNvSpPr/>
          <p:nvPr/>
        </p:nvSpPr>
        <p:spPr>
          <a:xfrm>
            <a:off x="9417460" y="4433405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393886-3D75-2BFF-EBD7-4D31F4777C8F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501460"/>
            <a:ext cx="639455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时间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）空闲的；空余的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）自由的；不受束缚的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）自由；解放；释放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）免费的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bf020">
            <a:extLst>
              <a:ext uri="{FF2B5EF4-FFF2-40B4-BE49-F238E27FC236}">
                <a16:creationId xmlns:a16="http://schemas.microsoft.com/office/drawing/2014/main" id="{67DC9864-19F1-F289-27FC-B1FC91BF0EB1}"/>
              </a:ext>
            </a:extLst>
          </p:cNvPr>
          <p:cNvSpPr/>
          <p:nvPr/>
        </p:nvSpPr>
        <p:spPr>
          <a:xfrm>
            <a:off x="9796873" y="387866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A78057-E854-155D-1D27-E710C9F086D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5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5.free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9654C3B-595F-CD4F-9AED-2EE2178632FE}"/>
              </a:ext>
            </a:extLst>
          </p:cNvPr>
          <p:cNvSpPr txBox="1">
            <a:spLocks noChangeAspect="1"/>
          </p:cNvSpPr>
          <p:nvPr/>
        </p:nvSpPr>
        <p:spPr>
          <a:xfrm>
            <a:off x="560881" y="391706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plants about 20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centimetres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apart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children played in the empty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behind the house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newspaper gave a lot of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sports news today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astronauts will spend ten days in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9f29">
            <a:extLst>
              <a:ext uri="{FF2B5EF4-FFF2-40B4-BE49-F238E27FC236}">
                <a16:creationId xmlns:a16="http://schemas.microsoft.com/office/drawing/2014/main" id="{FBA6FFD1-7EFD-49C1-9E00-109427D3C31F}"/>
              </a:ext>
            </a:extLst>
          </p:cNvPr>
          <p:cNvSpPr/>
          <p:nvPr/>
        </p:nvSpPr>
        <p:spPr>
          <a:xfrm>
            <a:off x="7719808" y="5677788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bb29a">
            <a:extLst>
              <a:ext uri="{FF2B5EF4-FFF2-40B4-BE49-F238E27FC236}">
                <a16:creationId xmlns:a16="http://schemas.microsoft.com/office/drawing/2014/main" id="{9EDA87AC-138B-BF05-A1AB-035D1B58E157}"/>
              </a:ext>
            </a:extLst>
          </p:cNvPr>
          <p:cNvSpPr/>
          <p:nvPr/>
        </p:nvSpPr>
        <p:spPr>
          <a:xfrm>
            <a:off x="10049686" y="5123052"/>
            <a:ext cx="1259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ad5e">
            <a:extLst>
              <a:ext uri="{FF2B5EF4-FFF2-40B4-BE49-F238E27FC236}">
                <a16:creationId xmlns:a16="http://schemas.microsoft.com/office/drawing/2014/main" id="{DD403611-31B1-B639-691A-AEE066C557A7}"/>
              </a:ext>
            </a:extLst>
          </p:cNvPr>
          <p:cNvSpPr/>
          <p:nvPr/>
        </p:nvSpPr>
        <p:spPr>
          <a:xfrm>
            <a:off x="9775620" y="456831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1090E6-67B9-9563-A4DE-8BC23D04F72D}"/>
              </a:ext>
            </a:extLst>
          </p:cNvPr>
          <p:cNvSpPr txBox="1">
            <a:spLocks noChangeAspect="1"/>
          </p:cNvSpPr>
          <p:nvPr/>
        </p:nvSpPr>
        <p:spPr>
          <a:xfrm>
            <a:off x="680804" y="1636371"/>
            <a:ext cx="3951157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）篇幅；板面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）空地；场地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）太空；空间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）留间隔；隔开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bd22f">
            <a:extLst>
              <a:ext uri="{FF2B5EF4-FFF2-40B4-BE49-F238E27FC236}">
                <a16:creationId xmlns:a16="http://schemas.microsoft.com/office/drawing/2014/main" id="{0F4A4B5F-C058-E410-4A4E-CDC4F464C3A5}"/>
              </a:ext>
            </a:extLst>
          </p:cNvPr>
          <p:cNvSpPr/>
          <p:nvPr/>
        </p:nvSpPr>
        <p:spPr>
          <a:xfrm>
            <a:off x="7808708" y="401358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DAF135-6EF6-2E67-179F-17CC8EB8D13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3146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6.space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21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16ECD95-3055-42DD-F847-F45D877D736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936976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(1)Sound travels more slowly than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girl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candle in the dark room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(3)My bedroom has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yellow walls. I love them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usually have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breakfast on weekdays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a piece of bread and a cup of coffee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(5)I’ve lost weight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five kilo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I used to be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f838">
            <a:extLst>
              <a:ext uri="{FF2B5EF4-FFF2-40B4-BE49-F238E27FC236}">
                <a16:creationId xmlns:a16="http://schemas.microsoft.com/office/drawing/2014/main" id="{166F2754-4CC6-651E-D6B6-03F3B9D842E1}"/>
              </a:ext>
            </a:extLst>
          </p:cNvPr>
          <p:cNvSpPr/>
          <p:nvPr/>
        </p:nvSpPr>
        <p:spPr>
          <a:xfrm>
            <a:off x="9229027" y="5807176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c8b7d">
            <a:extLst>
              <a:ext uri="{FF2B5EF4-FFF2-40B4-BE49-F238E27FC236}">
                <a16:creationId xmlns:a16="http://schemas.microsoft.com/office/drawing/2014/main" id="{294720AC-61F6-D964-71F7-4EEECABB3767}"/>
              </a:ext>
            </a:extLst>
          </p:cNvPr>
          <p:cNvSpPr/>
          <p:nvPr/>
        </p:nvSpPr>
        <p:spPr>
          <a:xfrm>
            <a:off x="2761615" y="525244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a159c">
            <a:extLst>
              <a:ext uri="{FF2B5EF4-FFF2-40B4-BE49-F238E27FC236}">
                <a16:creationId xmlns:a16="http://schemas.microsoft.com/office/drawing/2014/main" id="{BFE41B12-6830-F8E4-87BE-267D7BF5B65E}"/>
              </a:ext>
            </a:extLst>
          </p:cNvPr>
          <p:cNvSpPr/>
          <p:nvPr/>
        </p:nvSpPr>
        <p:spPr>
          <a:xfrm>
            <a:off x="8752777" y="4142968"/>
            <a:ext cx="1011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89e8">
            <a:extLst>
              <a:ext uri="{FF2B5EF4-FFF2-40B4-BE49-F238E27FC236}">
                <a16:creationId xmlns:a16="http://schemas.microsoft.com/office/drawing/2014/main" id="{61F11C11-99AE-D911-B60A-BEB357E69B12}"/>
              </a:ext>
            </a:extLst>
          </p:cNvPr>
          <p:cNvSpPr/>
          <p:nvPr/>
        </p:nvSpPr>
        <p:spPr>
          <a:xfrm>
            <a:off x="6617589" y="3588232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E0760C-23DA-D9BA-8FF7-85324DC9B312}"/>
              </a:ext>
            </a:extLst>
          </p:cNvPr>
          <p:cNvSpPr txBox="1">
            <a:spLocks noChangeAspect="1"/>
          </p:cNvSpPr>
          <p:nvPr/>
        </p:nvSpPr>
        <p:spPr>
          <a:xfrm>
            <a:off x="1580214" y="1216440"/>
            <a:ext cx="862808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）点亮；点燃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）光；光线；光亮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）轻的；轻松的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）少量的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）浅色的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ee16">
            <a:extLst>
              <a:ext uri="{FF2B5EF4-FFF2-40B4-BE49-F238E27FC236}">
                <a16:creationId xmlns:a16="http://schemas.microsoft.com/office/drawing/2014/main" id="{C2D26C17-C707-6447-27C8-65A2C5F5F55C}"/>
              </a:ext>
            </a:extLst>
          </p:cNvPr>
          <p:cNvSpPr/>
          <p:nvPr/>
        </p:nvSpPr>
        <p:spPr>
          <a:xfrm>
            <a:off x="6552502" y="303349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8CF0AA-886E-8DEE-7DC2-E46328FC6D8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653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7.light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70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E9CB8E4-681D-74D0-5DC0-6973EF1DD9D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432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(1)Can you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letter for me on your way to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father has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hospital. He is a doctor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signs about the charity sale on the school gate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2f24">
            <a:extLst>
              <a:ext uri="{FF2B5EF4-FFF2-40B4-BE49-F238E27FC236}">
                <a16:creationId xmlns:a16="http://schemas.microsoft.com/office/drawing/2014/main" id="{2EFAE963-D39E-9402-E7E8-A74E8695558B}"/>
              </a:ext>
            </a:extLst>
          </p:cNvPr>
          <p:cNvSpPr/>
          <p:nvPr/>
        </p:nvSpPr>
        <p:spPr>
          <a:xfrm>
            <a:off x="9550781" y="4630312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ba2b">
            <a:extLst>
              <a:ext uri="{FF2B5EF4-FFF2-40B4-BE49-F238E27FC236}">
                <a16:creationId xmlns:a16="http://schemas.microsoft.com/office/drawing/2014/main" id="{B591F219-3158-9A04-2353-2C6FC4DD184F}"/>
              </a:ext>
            </a:extLst>
          </p:cNvPr>
          <p:cNvSpPr/>
          <p:nvPr/>
        </p:nvSpPr>
        <p:spPr>
          <a:xfrm>
            <a:off x="8602663" y="407557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DEC816-DFB6-94C3-CE3D-785F8B063E25}"/>
              </a:ext>
            </a:extLst>
          </p:cNvPr>
          <p:cNvSpPr txBox="1">
            <a:spLocks noChangeAspect="1"/>
          </p:cNvSpPr>
          <p:nvPr/>
        </p:nvSpPr>
        <p:spPr>
          <a:xfrm>
            <a:off x="755754" y="1708464"/>
            <a:ext cx="3381531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）岗位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）发布；张贴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.&amp; 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）邮寄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8357">
            <a:extLst>
              <a:ext uri="{FF2B5EF4-FFF2-40B4-BE49-F238E27FC236}">
                <a16:creationId xmlns:a16="http://schemas.microsoft.com/office/drawing/2014/main" id="{30E8981A-E700-5771-76B6-46CF7F14263A}"/>
              </a:ext>
            </a:extLst>
          </p:cNvPr>
          <p:cNvSpPr/>
          <p:nvPr/>
        </p:nvSpPr>
        <p:spPr>
          <a:xfrm>
            <a:off x="9257475" y="352084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7B0B7-D7B4-C7B9-0372-5FE7DD44EDE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3146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8.post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6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C9FB3B1-8FD8-683C-315E-20A3380BA8C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221996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pocket money every month to save for a new bike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 sat on the river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watched the ducks swim by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don’t have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account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2171">
            <a:extLst>
              <a:ext uri="{FF2B5EF4-FFF2-40B4-BE49-F238E27FC236}">
                <a16:creationId xmlns:a16="http://schemas.microsoft.com/office/drawing/2014/main" id="{2A66DC0A-5DF9-46D9-DC84-3FFFCFEFD476}"/>
              </a:ext>
            </a:extLst>
          </p:cNvPr>
          <p:cNvSpPr/>
          <p:nvPr/>
        </p:nvSpPr>
        <p:spPr>
          <a:xfrm>
            <a:off x="5238115" y="4427988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8e0a">
            <a:extLst>
              <a:ext uri="{FF2B5EF4-FFF2-40B4-BE49-F238E27FC236}">
                <a16:creationId xmlns:a16="http://schemas.microsoft.com/office/drawing/2014/main" id="{EDF46F4F-2723-B36B-3A5A-9DC8BF9C7418}"/>
              </a:ext>
            </a:extLst>
          </p:cNvPr>
          <p:cNvSpPr/>
          <p:nvPr/>
        </p:nvSpPr>
        <p:spPr>
          <a:xfrm>
            <a:off x="9618409" y="3873252"/>
            <a:ext cx="125939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BDCE74-541E-2D2F-25FC-18F698359FA6}"/>
              </a:ext>
            </a:extLst>
          </p:cNvPr>
          <p:cNvSpPr txBox="1">
            <a:spLocks noChangeAspect="1"/>
          </p:cNvSpPr>
          <p:nvPr/>
        </p:nvSpPr>
        <p:spPr>
          <a:xfrm>
            <a:off x="560882" y="1501460"/>
            <a:ext cx="410105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）岸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）将……存入银行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）银行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62f9a">
            <a:extLst>
              <a:ext uri="{FF2B5EF4-FFF2-40B4-BE49-F238E27FC236}">
                <a16:creationId xmlns:a16="http://schemas.microsoft.com/office/drawing/2014/main" id="{9F24D3D3-137E-2D80-5257-D572C143B637}"/>
              </a:ext>
            </a:extLst>
          </p:cNvPr>
          <p:cNvSpPr/>
          <p:nvPr/>
        </p:nvSpPr>
        <p:spPr>
          <a:xfrm>
            <a:off x="10119614" y="331851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FB5E37-8D7E-B503-8D56-92F7AB60BF89}"/>
              </a:ext>
            </a:extLst>
          </p:cNvPr>
          <p:cNvSpPr txBox="1">
            <a:spLocks noChangeAspect="1"/>
          </p:cNvSpPr>
          <p:nvPr/>
        </p:nvSpPr>
        <p:spPr>
          <a:xfrm>
            <a:off x="231099" y="89655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9.bank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12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ED26366-47DD-DD63-189F-260D8410572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drew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paper to mark the place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teacher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we didn’t finish our homework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(3)Which of the runners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finished line first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4b30">
            <a:extLst>
              <a:ext uri="{FF2B5EF4-FFF2-40B4-BE49-F238E27FC236}">
                <a16:creationId xmlns:a16="http://schemas.microsoft.com/office/drawing/2014/main" id="{15BE9BD2-0DEE-8143-8E8E-0E682D602DB6}"/>
              </a:ext>
            </a:extLst>
          </p:cNvPr>
          <p:cNvSpPr/>
          <p:nvPr/>
        </p:nvSpPr>
        <p:spPr>
          <a:xfrm>
            <a:off x="8941689" y="4634992"/>
            <a:ext cx="12780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670e">
            <a:extLst>
              <a:ext uri="{FF2B5EF4-FFF2-40B4-BE49-F238E27FC236}">
                <a16:creationId xmlns:a16="http://schemas.microsoft.com/office/drawing/2014/main" id="{0A1DF04E-B98A-20BC-0E29-C287920E1781}"/>
              </a:ext>
            </a:extLst>
          </p:cNvPr>
          <p:cNvSpPr/>
          <p:nvPr/>
        </p:nvSpPr>
        <p:spPr>
          <a:xfrm>
            <a:off x="10368725" y="408025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E44C1-6FC4-8F34-5BF6-49B84DF50375}"/>
              </a:ext>
            </a:extLst>
          </p:cNvPr>
          <p:cNvSpPr txBox="1">
            <a:spLocks noChangeAspect="1"/>
          </p:cNvSpPr>
          <p:nvPr/>
        </p:nvSpPr>
        <p:spPr>
          <a:xfrm>
            <a:off x="925642" y="1516450"/>
            <a:ext cx="376627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）十字形的东西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）穿过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）恼怒的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4a61">
            <a:extLst>
              <a:ext uri="{FF2B5EF4-FFF2-40B4-BE49-F238E27FC236}">
                <a16:creationId xmlns:a16="http://schemas.microsoft.com/office/drawing/2014/main" id="{21BDBDF4-7D25-7ACC-7106-A88D03DD6654}"/>
              </a:ext>
            </a:extLst>
          </p:cNvPr>
          <p:cNvSpPr/>
          <p:nvPr/>
        </p:nvSpPr>
        <p:spPr>
          <a:xfrm>
            <a:off x="8265287" y="3525520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CB4905-8664-0561-908D-AB4E1ED1B07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154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10.cross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98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662B95D-43AC-E8CF-C501-7664EBE0C83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266967"/>
            <a:ext cx="11811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road 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can drive fast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 can see a lot of fish swimming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teacher’s explanation 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enough for us to understand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(4)I’m used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things from my bedroom before going to bed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(5)On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 you can see France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1335">
            <a:extLst>
              <a:ext uri="{FF2B5EF4-FFF2-40B4-BE49-F238E27FC236}">
                <a16:creationId xmlns:a16="http://schemas.microsoft.com/office/drawing/2014/main" id="{8FCD6114-26BD-EC91-F868-A07A8E96216C}"/>
              </a:ext>
            </a:extLst>
          </p:cNvPr>
          <p:cNvSpPr/>
          <p:nvPr/>
        </p:nvSpPr>
        <p:spPr>
          <a:xfrm>
            <a:off x="6169914" y="5582431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29c37">
            <a:extLst>
              <a:ext uri="{FF2B5EF4-FFF2-40B4-BE49-F238E27FC236}">
                <a16:creationId xmlns:a16="http://schemas.microsoft.com/office/drawing/2014/main" id="{B9E47992-E3E3-75F4-9FCB-638064E8D878}"/>
              </a:ext>
            </a:extLst>
          </p:cNvPr>
          <p:cNvSpPr/>
          <p:nvPr/>
        </p:nvSpPr>
        <p:spPr>
          <a:xfrm>
            <a:off x="11152950" y="5027695"/>
            <a:ext cx="1011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8777c">
            <a:extLst>
              <a:ext uri="{FF2B5EF4-FFF2-40B4-BE49-F238E27FC236}">
                <a16:creationId xmlns:a16="http://schemas.microsoft.com/office/drawing/2014/main" id="{3A5C62F0-52BA-1F28-8B94-3FB0C4D08114}"/>
              </a:ext>
            </a:extLst>
          </p:cNvPr>
          <p:cNvSpPr/>
          <p:nvPr/>
        </p:nvSpPr>
        <p:spPr>
          <a:xfrm>
            <a:off x="10449306" y="447295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d607">
            <a:extLst>
              <a:ext uri="{FF2B5EF4-FFF2-40B4-BE49-F238E27FC236}">
                <a16:creationId xmlns:a16="http://schemas.microsoft.com/office/drawing/2014/main" id="{CCFFBB70-6957-7896-1CE8-ED4059FA4D05}"/>
              </a:ext>
            </a:extLst>
          </p:cNvPr>
          <p:cNvSpPr/>
          <p:nvPr/>
        </p:nvSpPr>
        <p:spPr>
          <a:xfrm>
            <a:off x="8786241" y="391822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A91FC6-007D-DF14-FDF7-4F58664B331B}"/>
              </a:ext>
            </a:extLst>
          </p:cNvPr>
          <p:cNvSpPr txBox="1">
            <a:spLocks noChangeAspect="1"/>
          </p:cNvSpPr>
          <p:nvPr/>
        </p:nvSpPr>
        <p:spPr>
          <a:xfrm>
            <a:off x="845695" y="1546431"/>
            <a:ext cx="10262016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）清晰的；清楚的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）清澈的；透明的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天气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）晴朗的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道路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）无阻碍的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）清理；清除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3e0d9">
            <a:extLst>
              <a:ext uri="{FF2B5EF4-FFF2-40B4-BE49-F238E27FC236}">
                <a16:creationId xmlns:a16="http://schemas.microsoft.com/office/drawing/2014/main" id="{C8F5075E-F4E4-0DAE-CA01-5C80A4E307C3}"/>
              </a:ext>
            </a:extLst>
          </p:cNvPr>
          <p:cNvSpPr/>
          <p:nvPr/>
        </p:nvSpPr>
        <p:spPr>
          <a:xfrm>
            <a:off x="7666863" y="3363487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34A58A-10D2-D5DF-2EB7-236F1ADAD58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152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11.clear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85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D04A9DB-8123-506B-9848-231CA72725A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53491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a little hungry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some cakes on the plate. You can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                 B. one		C. that                D. this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淮北五校一模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 does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what other people think.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 he looks a little different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has achieved a lot in the science field.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opposite      B. relative	C. similar           D. near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f201">
            <a:extLst>
              <a:ext uri="{FF2B5EF4-FFF2-40B4-BE49-F238E27FC236}">
                <a16:creationId xmlns:a16="http://schemas.microsoft.com/office/drawing/2014/main" id="{CBDDF8A4-D82A-4306-BC0F-77AE60DE84E9}"/>
              </a:ext>
            </a:extLst>
          </p:cNvPr>
          <p:cNvSpPr/>
          <p:nvPr/>
        </p:nvSpPr>
        <p:spPr>
          <a:xfrm>
            <a:off x="8967089" y="346895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22712">
            <a:extLst>
              <a:ext uri="{FF2B5EF4-FFF2-40B4-BE49-F238E27FC236}">
                <a16:creationId xmlns:a16="http://schemas.microsoft.com/office/drawing/2014/main" id="{8B0706DD-5643-0A34-1750-2F1FCCE1295F}"/>
              </a:ext>
            </a:extLst>
          </p:cNvPr>
          <p:cNvSpPr/>
          <p:nvPr/>
        </p:nvSpPr>
        <p:spPr>
          <a:xfrm>
            <a:off x="8414322" y="2359483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4923EC-8F56-564A-85DF-F05CCA7178D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a nice bath and a sound sleep so that you will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school tomorrow.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                B. patient	C. fresh                D. natural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合肥蜀山区二模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Silk Road traders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deserts and mountains to connect Eastern and Western cultures.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           B. above		C. around            D. past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fa4e">
            <a:extLst>
              <a:ext uri="{FF2B5EF4-FFF2-40B4-BE49-F238E27FC236}">
                <a16:creationId xmlns:a16="http://schemas.microsoft.com/office/drawing/2014/main" id="{E299A006-ED5B-ED33-BA83-4BDAB9153232}"/>
              </a:ext>
            </a:extLst>
          </p:cNvPr>
          <p:cNvSpPr/>
          <p:nvPr/>
        </p:nvSpPr>
        <p:spPr>
          <a:xfrm>
            <a:off x="8770303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8105f">
            <a:extLst>
              <a:ext uri="{FF2B5EF4-FFF2-40B4-BE49-F238E27FC236}">
                <a16:creationId xmlns:a16="http://schemas.microsoft.com/office/drawing/2014/main" id="{8B52841E-973A-A6CD-A2A1-A7818D20E777}"/>
              </a:ext>
            </a:extLst>
          </p:cNvPr>
          <p:cNvSpPr/>
          <p:nvPr/>
        </p:nvSpPr>
        <p:spPr>
          <a:xfrm>
            <a:off x="3160078" y="216084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0557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261C1E-4DE5-8A52-00E4-06D3E59601E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God. The computer is too expensive.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mind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If it is what you need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buy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size                	B.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C. price                		D. style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spring is coming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see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park.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somewhere       B. anywhere	C. everywhere                D. nowhere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felt bored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do all day long.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nothing             B. anything		C. something                  D. everything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706c">
            <a:extLst>
              <a:ext uri="{FF2B5EF4-FFF2-40B4-BE49-F238E27FC236}">
                <a16:creationId xmlns:a16="http://schemas.microsoft.com/office/drawing/2014/main" id="{9AE41F50-C448-34C3-7DBC-DD9C949B3992}"/>
              </a:ext>
            </a:extLst>
          </p:cNvPr>
          <p:cNvSpPr/>
          <p:nvPr/>
        </p:nvSpPr>
        <p:spPr>
          <a:xfrm>
            <a:off x="7679627" y="437978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c28d9">
            <a:extLst>
              <a:ext uri="{FF2B5EF4-FFF2-40B4-BE49-F238E27FC236}">
                <a16:creationId xmlns:a16="http://schemas.microsoft.com/office/drawing/2014/main" id="{584C7ECC-5294-D087-1915-1CB04C3E7D2D}"/>
              </a:ext>
            </a:extLst>
          </p:cNvPr>
          <p:cNvSpPr/>
          <p:nvPr/>
        </p:nvSpPr>
        <p:spPr>
          <a:xfrm>
            <a:off x="7638161" y="327031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c9959">
            <a:extLst>
              <a:ext uri="{FF2B5EF4-FFF2-40B4-BE49-F238E27FC236}">
                <a16:creationId xmlns:a16="http://schemas.microsoft.com/office/drawing/2014/main" id="{DDB597EA-4413-394D-A5F9-81E03D6AC7F6}"/>
              </a:ext>
            </a:extLst>
          </p:cNvPr>
          <p:cNvSpPr/>
          <p:nvPr/>
        </p:nvSpPr>
        <p:spPr>
          <a:xfrm>
            <a:off x="3517202" y="2160842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74898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EA69F05-4052-43C9-652E-F6ADBFDA3F3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656102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我想在晚饭前完成作业。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homework before dinner.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这个女孩想要一辆新自行车作为她的生日礼物。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girl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new bike for her birthday gift.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to watch the movie with me tonight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have too much homework to do.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I’d love to                		B. That’s all right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doesn’t matter                	D. Not at all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0dba">
            <a:extLst>
              <a:ext uri="{FF2B5EF4-FFF2-40B4-BE49-F238E27FC236}">
                <a16:creationId xmlns:a16="http://schemas.microsoft.com/office/drawing/2014/main" id="{DEC269C1-9595-1A7D-9BAA-2F3A4A27E979}"/>
              </a:ext>
            </a:extLst>
          </p:cNvPr>
          <p:cNvSpPr/>
          <p:nvPr/>
        </p:nvSpPr>
        <p:spPr>
          <a:xfrm>
            <a:off x="1083628" y="435349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43579">
            <a:extLst>
              <a:ext uri="{FF2B5EF4-FFF2-40B4-BE49-F238E27FC236}">
                <a16:creationId xmlns:a16="http://schemas.microsoft.com/office/drawing/2014/main" id="{CD66453D-B4C5-6668-76D5-00A4FDDFB2E6}"/>
              </a:ext>
            </a:extLst>
          </p:cNvPr>
          <p:cNvSpPr/>
          <p:nvPr/>
        </p:nvSpPr>
        <p:spPr>
          <a:xfrm>
            <a:off x="2029778" y="3244025"/>
            <a:ext cx="3330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would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like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DD105A52-7EAC-93F4-EDB8-C8367D6FF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cac85">
            <a:extLst>
              <a:ext uri="{FF2B5EF4-FFF2-40B4-BE49-F238E27FC236}">
                <a16:creationId xmlns:a16="http://schemas.microsoft.com/office/drawing/2014/main" id="{EFF4B57C-16FD-DDF5-BAE8-4E9060803601}"/>
              </a:ext>
            </a:extLst>
          </p:cNvPr>
          <p:cNvSpPr/>
          <p:nvPr/>
        </p:nvSpPr>
        <p:spPr>
          <a:xfrm>
            <a:off x="955040" y="2134553"/>
            <a:ext cx="62659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would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like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finish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10626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4ACBA4-9174-B4BB-5207-7A736AF3DF0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me to follow the Australian guests because I am good at English.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                	B. easy		C. hard                	        D. right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Amy’s dream to be an English teacher.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English is good. It’s not difficult for her to make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true         B. come on		C. get dressed                D. get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0e77">
            <a:extLst>
              <a:ext uri="{FF2B5EF4-FFF2-40B4-BE49-F238E27FC236}">
                <a16:creationId xmlns:a16="http://schemas.microsoft.com/office/drawing/2014/main" id="{D496AF1A-E629-08B9-BE86-81E24A3AB68C}"/>
              </a:ext>
            </a:extLst>
          </p:cNvPr>
          <p:cNvSpPr/>
          <p:nvPr/>
        </p:nvSpPr>
        <p:spPr>
          <a:xfrm>
            <a:off x="9439529" y="4041626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21af9">
            <a:extLst>
              <a:ext uri="{FF2B5EF4-FFF2-40B4-BE49-F238E27FC236}">
                <a16:creationId xmlns:a16="http://schemas.microsoft.com/office/drawing/2014/main" id="{4F9B3C58-820F-8887-A277-5414FDA14805}"/>
              </a:ext>
            </a:extLst>
          </p:cNvPr>
          <p:cNvSpPr/>
          <p:nvPr/>
        </p:nvSpPr>
        <p:spPr>
          <a:xfrm>
            <a:off x="1666240" y="182268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8597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04488C-F946-7517-37CC-E54AFDC8F54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49815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合肥高新区二模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 with others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may have tons of pressure.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feel the same way. We should believe in ourselves.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connect                B. provide	     C. compare                D. present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fd2">
            <a:extLst>
              <a:ext uri="{FF2B5EF4-FFF2-40B4-BE49-F238E27FC236}">
                <a16:creationId xmlns:a16="http://schemas.microsoft.com/office/drawing/2014/main" id="{F13D47A5-AAF1-8F03-1B41-C3E9FB79EDF1}"/>
              </a:ext>
            </a:extLst>
          </p:cNvPr>
          <p:cNvSpPr/>
          <p:nvPr/>
        </p:nvSpPr>
        <p:spPr>
          <a:xfrm>
            <a:off x="6292215" y="2446335"/>
            <a:ext cx="1211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8555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9160D0-1C22-B906-A657-AC31F1C33B0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1.I’ll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空闲的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after 5 pm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can discuss the plan then.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bag of rice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I need help.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us a new way to learn English grammar last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 walk in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新鲜的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air will cheer you up.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晴朗的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day today. How about going to the park to have fun.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1e87">
            <a:extLst>
              <a:ext uri="{FF2B5EF4-FFF2-40B4-BE49-F238E27FC236}">
                <a16:creationId xmlns:a16="http://schemas.microsoft.com/office/drawing/2014/main" id="{DEACD05E-809D-8380-4128-A103FB682709}"/>
              </a:ext>
            </a:extLst>
          </p:cNvPr>
          <p:cNvSpPr/>
          <p:nvPr/>
        </p:nvSpPr>
        <p:spPr>
          <a:xfrm>
            <a:off x="1696415" y="4656785"/>
            <a:ext cx="14558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lear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0d703">
            <a:extLst>
              <a:ext uri="{FF2B5EF4-FFF2-40B4-BE49-F238E27FC236}">
                <a16:creationId xmlns:a16="http://schemas.microsoft.com/office/drawing/2014/main" id="{E10069F7-3337-0231-38A3-078ABCC1940D}"/>
              </a:ext>
            </a:extLst>
          </p:cNvPr>
          <p:cNvSpPr/>
          <p:nvPr/>
        </p:nvSpPr>
        <p:spPr>
          <a:xfrm>
            <a:off x="2898089" y="4102049"/>
            <a:ext cx="15097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resh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df63f">
            <a:extLst>
              <a:ext uri="{FF2B5EF4-FFF2-40B4-BE49-F238E27FC236}">
                <a16:creationId xmlns:a16="http://schemas.microsoft.com/office/drawing/2014/main" id="{EA16952A-EFD9-DE4D-9F99-584AF287C213}"/>
              </a:ext>
            </a:extLst>
          </p:cNvPr>
          <p:cNvSpPr/>
          <p:nvPr/>
        </p:nvSpPr>
        <p:spPr>
          <a:xfrm>
            <a:off x="1800047" y="2992577"/>
            <a:ext cx="1736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aught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0ef6">
            <a:extLst>
              <a:ext uri="{FF2B5EF4-FFF2-40B4-BE49-F238E27FC236}">
                <a16:creationId xmlns:a16="http://schemas.microsoft.com/office/drawing/2014/main" id="{24070E00-8A85-B7D4-DABE-3715AFE2D9E2}"/>
              </a:ext>
            </a:extLst>
          </p:cNvPr>
          <p:cNvSpPr/>
          <p:nvPr/>
        </p:nvSpPr>
        <p:spPr>
          <a:xfrm>
            <a:off x="3979748" y="2437841"/>
            <a:ext cx="1555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eavy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78cb2">
            <a:extLst>
              <a:ext uri="{FF2B5EF4-FFF2-40B4-BE49-F238E27FC236}">
                <a16:creationId xmlns:a16="http://schemas.microsoft.com/office/drawing/2014/main" id="{A85E9BEB-892A-9475-8ECE-D676325B8E8C}"/>
              </a:ext>
            </a:extLst>
          </p:cNvPr>
          <p:cNvSpPr/>
          <p:nvPr/>
        </p:nvSpPr>
        <p:spPr>
          <a:xfrm>
            <a:off x="1788998" y="1883105"/>
            <a:ext cx="1330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4919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AF939D-97DF-1194-0443-AFCA2F20585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beautiful doll in the game. She was very happy.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 can’t afford this dress because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out of my reach.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8.How do you use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make ice cream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little boy is always keeping his bedroom clean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整齐的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 T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看起来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nice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buy one for my husband.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4386">
            <a:extLst>
              <a:ext uri="{FF2B5EF4-FFF2-40B4-BE49-F238E27FC236}">
                <a16:creationId xmlns:a16="http://schemas.microsoft.com/office/drawing/2014/main" id="{FEDE7E73-6E70-D84F-5762-446A3129200D}"/>
              </a:ext>
            </a:extLst>
          </p:cNvPr>
          <p:cNvSpPr/>
          <p:nvPr/>
        </p:nvSpPr>
        <p:spPr>
          <a:xfrm>
            <a:off x="2906014" y="4387543"/>
            <a:ext cx="141928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ook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3dda7">
            <a:extLst>
              <a:ext uri="{FF2B5EF4-FFF2-40B4-BE49-F238E27FC236}">
                <a16:creationId xmlns:a16="http://schemas.microsoft.com/office/drawing/2014/main" id="{83C4F514-A739-57F2-2147-9EE68C314A95}"/>
              </a:ext>
            </a:extLst>
          </p:cNvPr>
          <p:cNvSpPr/>
          <p:nvPr/>
        </p:nvSpPr>
        <p:spPr>
          <a:xfrm>
            <a:off x="9087739" y="3832807"/>
            <a:ext cx="13399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idy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920bf">
            <a:extLst>
              <a:ext uri="{FF2B5EF4-FFF2-40B4-BE49-F238E27FC236}">
                <a16:creationId xmlns:a16="http://schemas.microsoft.com/office/drawing/2014/main" id="{EC175DC5-947A-20BE-7BC4-AF2F6F2DA8F3}"/>
              </a:ext>
            </a:extLst>
          </p:cNvPr>
          <p:cNvSpPr/>
          <p:nvPr/>
        </p:nvSpPr>
        <p:spPr>
          <a:xfrm>
            <a:off x="3988753" y="3278071"/>
            <a:ext cx="18526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achine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930ab">
            <a:extLst>
              <a:ext uri="{FF2B5EF4-FFF2-40B4-BE49-F238E27FC236}">
                <a16:creationId xmlns:a16="http://schemas.microsoft.com/office/drawing/2014/main" id="{1C6DE1B1-5B76-1EDB-6D05-1176F8A9BF98}"/>
              </a:ext>
            </a:extLst>
          </p:cNvPr>
          <p:cNvSpPr/>
          <p:nvPr/>
        </p:nvSpPr>
        <p:spPr>
          <a:xfrm>
            <a:off x="6193727" y="2723335"/>
            <a:ext cx="14351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rice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8ea78">
            <a:extLst>
              <a:ext uri="{FF2B5EF4-FFF2-40B4-BE49-F238E27FC236}">
                <a16:creationId xmlns:a16="http://schemas.microsoft.com/office/drawing/2014/main" id="{25830294-8243-6FAF-1DA9-A79557824F45}"/>
              </a:ext>
            </a:extLst>
          </p:cNvPr>
          <p:cNvSpPr/>
          <p:nvPr/>
        </p:nvSpPr>
        <p:spPr>
          <a:xfrm>
            <a:off x="1537653" y="2168599"/>
            <a:ext cx="12414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5790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9FB872-FE8E-91C0-703D-6F8FDCEBA95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844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promise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承诺；保证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77BCC711-D8D5-C777-C224-DE8E00734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13308"/>
            <a:ext cx="2103813" cy="504796"/>
          </a:xfrm>
          <a:prstGeom prst="rect">
            <a:avLst/>
          </a:prstGeom>
        </p:spPr>
      </p:pic>
      <p:pic>
        <p:nvPicPr>
          <p:cNvPr id="5" name="image121.jpeg">
            <a:extLst>
              <a:ext uri="{FF2B5EF4-FFF2-40B4-BE49-F238E27FC236}">
                <a16:creationId xmlns:a16="http://schemas.microsoft.com/office/drawing/2014/main" id="{A0107850-6206-6687-496C-9F15539F7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214" y="1865706"/>
            <a:ext cx="5759149" cy="452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0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7A14CD7-9FB0-A150-82FC-A0A47F3E405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我向自己许了个承诺。今年我会读更多的书。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myself. I will read more books this year.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昨天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承诺帮助她的同学们学习英语。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 her classmates with their English yesterday.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will you spend your summer holiday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take me to Mount Huangshan last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asked                B. promised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answered                D. cheated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ef64">
            <a:extLst>
              <a:ext uri="{FF2B5EF4-FFF2-40B4-BE49-F238E27FC236}">
                <a16:creationId xmlns:a16="http://schemas.microsoft.com/office/drawing/2014/main" id="{CAFF8D01-A70B-3655-C914-5EBEC9481109}"/>
              </a:ext>
            </a:extLst>
          </p:cNvPr>
          <p:cNvSpPr/>
          <p:nvPr/>
        </p:nvSpPr>
        <p:spPr>
          <a:xfrm>
            <a:off x="2874264" y="5462969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2b34d">
            <a:extLst>
              <a:ext uri="{FF2B5EF4-FFF2-40B4-BE49-F238E27FC236}">
                <a16:creationId xmlns:a16="http://schemas.microsoft.com/office/drawing/2014/main" id="{22DC6327-4B6D-4E75-E077-5496D86BFFD4}"/>
              </a:ext>
            </a:extLst>
          </p:cNvPr>
          <p:cNvSpPr/>
          <p:nvPr/>
        </p:nvSpPr>
        <p:spPr>
          <a:xfrm>
            <a:off x="1428115" y="3798761"/>
            <a:ext cx="35607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promised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2965D68-6151-93E1-9AE0-F0DF8FCE9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d8103">
            <a:extLst>
              <a:ext uri="{FF2B5EF4-FFF2-40B4-BE49-F238E27FC236}">
                <a16:creationId xmlns:a16="http://schemas.microsoft.com/office/drawing/2014/main" id="{6277329D-2A48-A4C8-1087-A2BC64D76B7C}"/>
              </a:ext>
            </a:extLst>
          </p:cNvPr>
          <p:cNvSpPr/>
          <p:nvPr/>
        </p:nvSpPr>
        <p:spPr>
          <a:xfrm>
            <a:off x="955040" y="2134553"/>
            <a:ext cx="5738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made/kept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promise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01231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47C2A4-C7C5-1D72-AB73-2A5DB18A6037}"/>
              </a:ext>
            </a:extLst>
          </p:cNvPr>
          <p:cNvSpPr txBox="1">
            <a:spLocks noChangeAspect="1"/>
          </p:cNvSpPr>
          <p:nvPr/>
        </p:nvSpPr>
        <p:spPr>
          <a:xfrm>
            <a:off x="246089" y="92842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健康的；强健的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731BD6D3-7F18-2265-23D9-3A9382363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90" y="1529549"/>
            <a:ext cx="2103813" cy="504796"/>
          </a:xfrm>
          <a:prstGeom prst="rect">
            <a:avLst/>
          </a:prstGeom>
        </p:spPr>
      </p:pic>
      <p:pic>
        <p:nvPicPr>
          <p:cNvPr id="5" name="image125.jpeg">
            <a:extLst>
              <a:ext uri="{FF2B5EF4-FFF2-40B4-BE49-F238E27FC236}">
                <a16:creationId xmlns:a16="http://schemas.microsoft.com/office/drawing/2014/main" id="{20B85388-FA6C-2845-CA0A-16494FFC8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027" y="2271493"/>
            <a:ext cx="7188123" cy="388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71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3F976B-5655-EF56-F6B3-756F687DCC5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children aged 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补全句子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8.It’s important to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保持健康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through both exercise and rest.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补全句子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the sweater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She is really beautiful in it.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hit                B. keep                C. fit                D. fix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1f69">
            <a:extLst>
              <a:ext uri="{FF2B5EF4-FFF2-40B4-BE49-F238E27FC236}">
                <a16:creationId xmlns:a16="http://schemas.microsoft.com/office/drawing/2014/main" id="{E968112B-5291-E577-CDFD-2CCD08B58BEB}"/>
              </a:ext>
            </a:extLst>
          </p:cNvPr>
          <p:cNvSpPr/>
          <p:nvPr/>
        </p:nvSpPr>
        <p:spPr>
          <a:xfrm>
            <a:off x="3979164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cb174">
            <a:extLst>
              <a:ext uri="{FF2B5EF4-FFF2-40B4-BE49-F238E27FC236}">
                <a16:creationId xmlns:a16="http://schemas.microsoft.com/office/drawing/2014/main" id="{C9D5133C-20E9-B7D1-F972-0CEDCC5F96DA}"/>
              </a:ext>
            </a:extLst>
          </p:cNvPr>
          <p:cNvSpPr/>
          <p:nvPr/>
        </p:nvSpPr>
        <p:spPr>
          <a:xfrm>
            <a:off x="3602482" y="2715578"/>
            <a:ext cx="28067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keep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36800BFA-A974-D7FD-8685-B42B344D6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52a29">
            <a:extLst>
              <a:ext uri="{FF2B5EF4-FFF2-40B4-BE49-F238E27FC236}">
                <a16:creationId xmlns:a16="http://schemas.microsoft.com/office/drawing/2014/main" id="{C0D315F0-11D5-8AA8-73D3-C057EEB67899}"/>
              </a:ext>
            </a:extLst>
          </p:cNvPr>
          <p:cNvSpPr/>
          <p:nvPr/>
        </p:nvSpPr>
        <p:spPr>
          <a:xfrm>
            <a:off x="3555302" y="1606106"/>
            <a:ext cx="36798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260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74219C-E269-58AA-CFC9-33D338C48010}"/>
              </a:ext>
            </a:extLst>
          </p:cNvPr>
          <p:cNvSpPr txBox="1">
            <a:spLocks noChangeAspect="1"/>
          </p:cNvSpPr>
          <p:nvPr/>
        </p:nvSpPr>
        <p:spPr>
          <a:xfrm>
            <a:off x="246089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4661B1C7-93A7-0ED2-1ADF-BAA4D09C3FFC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980" y="1559530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77040CE-A127-2B5F-1A56-849A7F5093B3}"/>
              </a:ext>
            </a:extLst>
          </p:cNvPr>
          <p:cNvSpPr txBox="1">
            <a:spLocks noChangeAspect="1"/>
          </p:cNvSpPr>
          <p:nvPr/>
        </p:nvSpPr>
        <p:spPr>
          <a:xfrm>
            <a:off x="410980" y="2093882"/>
            <a:ext cx="3141689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wish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A25E008-9551-1D84-0F4E-EDDBEC4E6D2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15151512"/>
              </p:ext>
            </p:extLst>
          </p:nvPr>
        </p:nvGraphicFramePr>
        <p:xfrm>
          <a:off x="455951" y="2809619"/>
          <a:ext cx="11429999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859993">
                  <a:extLst>
                    <a:ext uri="{9D8B030D-6E8A-4147-A177-3AD203B41FA5}">
                      <a16:colId xmlns:a16="http://schemas.microsoft.com/office/drawing/2014/main" val="548552207"/>
                    </a:ext>
                  </a:extLst>
                </a:gridCol>
                <a:gridCol w="3934504">
                  <a:extLst>
                    <a:ext uri="{9D8B030D-6E8A-4147-A177-3AD203B41FA5}">
                      <a16:colId xmlns:a16="http://schemas.microsoft.com/office/drawing/2014/main" val="1648280931"/>
                    </a:ext>
                  </a:extLst>
                </a:gridCol>
                <a:gridCol w="5635502">
                  <a:extLst>
                    <a:ext uri="{9D8B030D-6E8A-4147-A177-3AD203B41FA5}">
                      <a16:colId xmlns:a16="http://schemas.microsoft.com/office/drawing/2014/main" val="216609136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42660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一般表示可实现的愿望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hope to do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hope+(that)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716527"/>
                  </a:ext>
                </a:extLst>
              </a:tr>
              <a:tr h="12052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后接从句时，一般表示无法实现的愿望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 sb.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 to do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 sb. to do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wish+(that)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使用一般过去时或过去完成时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6616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0477316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125</TotalTime>
  <Words>3319</Words>
  <Application>Microsoft Office PowerPoint</Application>
  <PresentationFormat>宽屏</PresentationFormat>
  <Paragraphs>375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11</cp:revision>
  <dcterms:created xsi:type="dcterms:W3CDTF">2025-12-04T23:02:12Z</dcterms:created>
  <dcterms:modified xsi:type="dcterms:W3CDTF">2025-12-05T06:15:05Z</dcterms:modified>
</cp:coreProperties>
</file>