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6" r:id="rId5"/>
    <p:sldId id="877" r:id="rId6"/>
    <p:sldId id="883" r:id="rId7"/>
    <p:sldId id="878" r:id="rId8"/>
    <p:sldId id="884" r:id="rId9"/>
    <p:sldId id="879" r:id="rId10"/>
    <p:sldId id="880" r:id="rId11"/>
    <p:sldId id="259" r:id="rId12"/>
    <p:sldId id="885" r:id="rId13"/>
    <p:sldId id="886" r:id="rId14"/>
    <p:sldId id="887" r:id="rId15"/>
    <p:sldId id="888" r:id="rId16"/>
    <p:sldId id="889" r:id="rId17"/>
    <p:sldId id="890" r:id="rId18"/>
    <p:sldId id="891" r:id="rId19"/>
    <p:sldId id="875" r:id="rId20"/>
    <p:sldId id="892" r:id="rId21"/>
    <p:sldId id="893" r:id="rId22"/>
    <p:sldId id="894" r:id="rId23"/>
    <p:sldId id="895" r:id="rId24"/>
    <p:sldId id="896" r:id="rId25"/>
    <p:sldId id="897" r:id="rId26"/>
    <p:sldId id="898" r:id="rId27"/>
    <p:sldId id="873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3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考点清单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熟词生义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110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警察命令司机把车停下。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police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driver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car.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他给自己点了两个菜和一瓶啤酒。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two dishes and a bottle of beer for himself.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9.The teacher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students not to be late for school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the girl got up early this morning.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ordered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promised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planned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understood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a9718"/>
          <p:cNvSpPr/>
          <p:nvPr/>
        </p:nvSpPr>
        <p:spPr>
          <a:xfrm>
            <a:off x="2882202" y="3770200"/>
            <a:ext cx="1211326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0f8d6"/>
          <p:cNvSpPr/>
          <p:nvPr/>
        </p:nvSpPr>
        <p:spPr>
          <a:xfrm>
            <a:off x="1250315" y="3215464"/>
            <a:ext cx="2151063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ordered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ec1f4"/>
          <p:cNvSpPr/>
          <p:nvPr/>
        </p:nvSpPr>
        <p:spPr>
          <a:xfrm>
            <a:off x="5977763" y="2105992"/>
            <a:ext cx="2778189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zh-CN" altLang="zh-CN" sz="28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e753f"/>
          <p:cNvSpPr/>
          <p:nvPr/>
        </p:nvSpPr>
        <p:spPr>
          <a:xfrm>
            <a:off x="2385378" y="2105992"/>
            <a:ext cx="2151062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ordered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72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47975"/>
            <a:ext cx="110312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1.care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052884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在意；担忧；关心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当心；小心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照顾；照料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856844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(1)He took great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avoid mistakes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(2)It is wise for people to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the wildlife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(3)All the children in their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were healthy and happy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657fa"/>
          <p:cNvSpPr/>
          <p:nvPr/>
        </p:nvSpPr>
        <p:spPr>
          <a:xfrm>
            <a:off x="8999665" y="5062836"/>
            <a:ext cx="1298637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7" name="A_66017"/>
          <p:cNvSpPr/>
          <p:nvPr/>
        </p:nvSpPr>
        <p:spPr>
          <a:xfrm>
            <a:off x="7785926" y="4508100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6" name="A_a4588"/>
          <p:cNvSpPr/>
          <p:nvPr/>
        </p:nvSpPr>
        <p:spPr>
          <a:xfrm>
            <a:off x="6511163" y="3953364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20287" y="895974"/>
            <a:ext cx="4351425" cy="5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3930850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(1)Make sure the door is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shut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properly before you leave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(2)He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shut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mouth and said nothing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school will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shut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summer vacation next week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(4)Just make sure you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shut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gate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89624"/>
            <a:ext cx="11430000" cy="227267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使停止营业；关闭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场所等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闭上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眼睛、嘴等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关闭的；闭合的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关上；合上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4715"/>
            <a:ext cx="111440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2.shut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f731a"/>
          <p:cNvSpPr/>
          <p:nvPr/>
        </p:nvSpPr>
        <p:spPr>
          <a:xfrm>
            <a:off x="5950839" y="5691578"/>
            <a:ext cx="1298639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7" name="A_df46f"/>
          <p:cNvSpPr/>
          <p:nvPr/>
        </p:nvSpPr>
        <p:spPr>
          <a:xfrm>
            <a:off x="8844788" y="5136842"/>
            <a:ext cx="1259396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6" name="A_d6c6c"/>
          <p:cNvSpPr/>
          <p:nvPr/>
        </p:nvSpPr>
        <p:spPr>
          <a:xfrm>
            <a:off x="6396990" y="4582106"/>
            <a:ext cx="1278000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5" name="A_177c5"/>
          <p:cNvSpPr/>
          <p:nvPr/>
        </p:nvSpPr>
        <p:spPr>
          <a:xfrm>
            <a:off x="8976424" y="4027370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03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12850"/>
            <a:ext cx="145103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3.simple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72039"/>
            <a:ext cx="11430000" cy="211109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朴素的；简朴的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单纯的；天真的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纯粹的；唯一的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简单的；容易的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460270"/>
            <a:ext cx="114300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experiment required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simple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ingredients(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like water and salt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 lives a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simple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life in the countryside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little girl has a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simple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heart and always believes in the goodness of others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 answer is really quite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simple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21935"/>
          <p:cNvSpPr/>
          <p:nvPr/>
        </p:nvSpPr>
        <p:spPr>
          <a:xfrm>
            <a:off x="5966651" y="6094250"/>
            <a:ext cx="1298638" cy="46085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7" name="A_782a0"/>
          <p:cNvSpPr/>
          <p:nvPr/>
        </p:nvSpPr>
        <p:spPr>
          <a:xfrm>
            <a:off x="1526540" y="5582186"/>
            <a:ext cx="1278001" cy="46085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6" name="A_7cd99"/>
          <p:cNvSpPr/>
          <p:nvPr/>
        </p:nvSpPr>
        <p:spPr>
          <a:xfrm>
            <a:off x="7028815" y="4558058"/>
            <a:ext cx="1259396" cy="46085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5" name="A_0d32c"/>
          <p:cNvSpPr/>
          <p:nvPr/>
        </p:nvSpPr>
        <p:spPr>
          <a:xfrm>
            <a:off x="1112203" y="4045994"/>
            <a:ext cx="1298638" cy="46085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26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3763309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(1)She is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addressing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invitation cards for her party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addressed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young people on the importance of reading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 forgot to ask him for his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address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968810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收件人的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姓名地址；致函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陈述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地址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63901"/>
            <a:ext cx="162409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4.address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296c2"/>
          <p:cNvSpPr/>
          <p:nvPr/>
        </p:nvSpPr>
        <p:spPr>
          <a:xfrm>
            <a:off x="6130163" y="4969301"/>
            <a:ext cx="1298639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6" name="A_ff24a"/>
          <p:cNvSpPr/>
          <p:nvPr/>
        </p:nvSpPr>
        <p:spPr>
          <a:xfrm>
            <a:off x="10300526" y="4414565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5" name="A_01390"/>
          <p:cNvSpPr/>
          <p:nvPr/>
        </p:nvSpPr>
        <p:spPr>
          <a:xfrm>
            <a:off x="8661591" y="3859829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17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27746"/>
            <a:ext cx="1032655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5.text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32655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文本；正文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演讲稿；剧本；文稿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用手机给某人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发短信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519490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(1)Spending more time on the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text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help you give a better speech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(2)It is dangerous to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text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while walking on the streets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(3)My job is to lay out the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text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graphics(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on the page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c2cd8"/>
          <p:cNvSpPr/>
          <p:nvPr/>
        </p:nvSpPr>
        <p:spPr>
          <a:xfrm>
            <a:off x="9992678" y="4725482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6" name="A_1a28b"/>
          <p:cNvSpPr/>
          <p:nvPr/>
        </p:nvSpPr>
        <p:spPr>
          <a:xfrm>
            <a:off x="8579676" y="4170746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 dirty="0"/>
          </a:p>
        </p:txBody>
      </p:sp>
      <p:sp>
        <p:nvSpPr>
          <p:cNvPr id="5" name="A_73b7d"/>
          <p:cNvSpPr/>
          <p:nvPr/>
        </p:nvSpPr>
        <p:spPr>
          <a:xfrm>
            <a:off x="10802176" y="3616010"/>
            <a:ext cx="1278001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28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375980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company received a large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order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500 computers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orders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fresh vegetables from the farm every week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order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party activities is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singing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games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cake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(4)In the army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have to obey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orders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all time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458383"/>
            <a:ext cx="11430000" cy="227267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顺序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订购；预定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订单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命令；指示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3474"/>
            <a:ext cx="130997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6.order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79405"/>
          <p:cNvSpPr/>
          <p:nvPr/>
        </p:nvSpPr>
        <p:spPr>
          <a:xfrm>
            <a:off x="8463915" y="6075272"/>
            <a:ext cx="1298639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7" name="A_ea5b9"/>
          <p:cNvSpPr/>
          <p:nvPr/>
        </p:nvSpPr>
        <p:spPr>
          <a:xfrm>
            <a:off x="489903" y="5520536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6" name="A_22877"/>
          <p:cNvSpPr/>
          <p:nvPr/>
        </p:nvSpPr>
        <p:spPr>
          <a:xfrm>
            <a:off x="9135301" y="4411064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5" name="A_a5a9a"/>
          <p:cNvSpPr/>
          <p:nvPr/>
        </p:nvSpPr>
        <p:spPr>
          <a:xfrm>
            <a:off x="9305100" y="3856328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989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64400"/>
            <a:ext cx="121379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7.burn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69309"/>
            <a:ext cx="11430000" cy="227267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&amp;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烧伤；烫伤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发光；发亮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着火；燃烧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使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烧焦；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使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烤糊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864842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(1)If you leave the cake in the oven for much longer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will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burn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(2)Factories that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burn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coal pollute the air with a lot of black smoke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sun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burned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brightly in the clear sky all day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(4)Aloe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gel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芦荟胶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helps to deal with the pain of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burns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4c491"/>
          <p:cNvSpPr/>
          <p:nvPr/>
        </p:nvSpPr>
        <p:spPr>
          <a:xfrm>
            <a:off x="9714865" y="5625570"/>
            <a:ext cx="1259396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7" name="A_f5348"/>
          <p:cNvSpPr/>
          <p:nvPr/>
        </p:nvSpPr>
        <p:spPr>
          <a:xfrm>
            <a:off x="8191818" y="5070834"/>
            <a:ext cx="1278002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6" name="A_44d01"/>
          <p:cNvSpPr/>
          <p:nvPr/>
        </p:nvSpPr>
        <p:spPr>
          <a:xfrm>
            <a:off x="10730802" y="4516098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5" name="A_de630"/>
          <p:cNvSpPr/>
          <p:nvPr/>
        </p:nvSpPr>
        <p:spPr>
          <a:xfrm>
            <a:off x="10522839" y="3961362"/>
            <a:ext cx="1298639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18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45142"/>
            <a:ext cx="1412566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8.empty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16480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空虚的；无意义的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清空；倒空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49542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(1)Though I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emptied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out my pockets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still could not find my keys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(2)In my opinion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life will be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empty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without something that you truly love in your mind.(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bottle’s nearly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empty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8b3f6"/>
          <p:cNvSpPr/>
          <p:nvPr/>
        </p:nvSpPr>
        <p:spPr>
          <a:xfrm>
            <a:off x="4863973" y="5810893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6" name="A_fe29a"/>
          <p:cNvSpPr/>
          <p:nvPr/>
        </p:nvSpPr>
        <p:spPr>
          <a:xfrm>
            <a:off x="3250502" y="5256157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5" name="A_2cba8"/>
          <p:cNvSpPr/>
          <p:nvPr/>
        </p:nvSpPr>
        <p:spPr>
          <a:xfrm>
            <a:off x="517787" y="4123825"/>
            <a:ext cx="1298639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97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8966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plans will take off soon. Please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mobile phone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will.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turn on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look through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depend on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shut off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34922"/>
          <p:cNvSpPr/>
          <p:nvPr/>
        </p:nvSpPr>
        <p:spPr>
          <a:xfrm>
            <a:off x="7920990" y="2440918"/>
            <a:ext cx="121132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九年级上　</a:t>
              </a:r>
              <a:r>
                <a:rPr lang="en-US" altLang="zh-CN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Modules 3—4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考点清单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熟词生义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mind if I sit next to you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course not. The seat is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full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comfortable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empty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valuable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3.Mr Thomas can’t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meeting on time because his plane is late.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require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attend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avoid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support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d9f6"/>
          <p:cNvSpPr/>
          <p:nvPr/>
        </p:nvSpPr>
        <p:spPr>
          <a:xfrm>
            <a:off x="3737801" y="3827390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a6358"/>
          <p:cNvSpPr/>
          <p:nvPr/>
        </p:nvSpPr>
        <p:spPr>
          <a:xfrm>
            <a:off x="4996752" y="2163182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12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4.Unluckily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didn’t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spelling mistake until the exam was over.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explain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begin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control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realise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5.Last year was a hard time for my friend Jim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he didn’t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hope.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stay up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take up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put up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give up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6233"/>
          <p:cNvSpPr/>
          <p:nvPr/>
        </p:nvSpPr>
        <p:spPr>
          <a:xfrm>
            <a:off x="10097717" y="3547313"/>
            <a:ext cx="94303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D </a:t>
            </a:r>
            <a:endParaRPr lang="zh-CN" altLang="en-US"/>
          </a:p>
        </p:txBody>
      </p:sp>
      <p:sp>
        <p:nvSpPr>
          <p:cNvPr id="3" name="A_f0e03"/>
          <p:cNvSpPr/>
          <p:nvPr/>
        </p:nvSpPr>
        <p:spPr>
          <a:xfrm>
            <a:off x="4388803" y="1328369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51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0237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合肥蜀山区二模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 children have more chances to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different kinds of activities at school.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Many schools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realise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importance of students’ all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round development.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keep clear of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put up with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 down on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take part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3df0"/>
          <p:cNvSpPr/>
          <p:nvPr/>
        </p:nvSpPr>
        <p:spPr>
          <a:xfrm>
            <a:off x="10493703" y="1798893"/>
            <a:ext cx="94303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3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572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was the Dragon Boat Festival last Sunday. I drove to the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Lianhua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Lake to watch the boat races. How exciting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didn’t see you there.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 I did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So did I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 do I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Neither did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8.When water is made cold enough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ice.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comes into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gets into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turns into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rises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9df2"/>
          <p:cNvSpPr/>
          <p:nvPr/>
        </p:nvSpPr>
        <p:spPr>
          <a:xfrm>
            <a:off x="6769989" y="4075920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b3c9c"/>
          <p:cNvSpPr/>
          <p:nvPr/>
        </p:nvSpPr>
        <p:spPr>
          <a:xfrm>
            <a:off x="1083628" y="2411712"/>
            <a:ext cx="11017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15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9.Mary shut the window just now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could keep the insects out.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 that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when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till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after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合肥包河区三模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Don’t stand too close to the stairs.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thank you for reminding. I didn’t see the warning sign.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care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Take your time.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Bad luck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 all depends.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0dbc"/>
          <p:cNvSpPr/>
          <p:nvPr/>
        </p:nvSpPr>
        <p:spPr>
          <a:xfrm>
            <a:off x="5096828" y="3272654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cbd0c"/>
          <p:cNvSpPr/>
          <p:nvPr/>
        </p:nvSpPr>
        <p:spPr>
          <a:xfrm>
            <a:off x="5900103" y="1608446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97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3009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1.Maria can’t go to school today because she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生病的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2.There is a lot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有用的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information in this book.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3.When Mike got to school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意识到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that he had left his pencil box at home.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4.Williams knew that she had missed her chance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胜利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5.Lucy cuts one of her fingers by mistake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blood comes out from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伤口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6.It’s hard for me to finish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such a short time.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cedb7"/>
          <p:cNvSpPr/>
          <p:nvPr/>
        </p:nvSpPr>
        <p:spPr>
          <a:xfrm>
            <a:off x="5164080" y="5617417"/>
            <a:ext cx="13796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148de"/>
          <p:cNvSpPr/>
          <p:nvPr/>
        </p:nvSpPr>
        <p:spPr>
          <a:xfrm>
            <a:off x="656151" y="5062681"/>
            <a:ext cx="163836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ound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6145d"/>
          <p:cNvSpPr/>
          <p:nvPr/>
        </p:nvSpPr>
        <p:spPr>
          <a:xfrm>
            <a:off x="8369687" y="3953209"/>
            <a:ext cx="175266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ictory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a24e9"/>
          <p:cNvSpPr/>
          <p:nvPr/>
        </p:nvSpPr>
        <p:spPr>
          <a:xfrm>
            <a:off x="5480500" y="2843737"/>
            <a:ext cx="18907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ealised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24a3f"/>
          <p:cNvSpPr/>
          <p:nvPr/>
        </p:nvSpPr>
        <p:spPr>
          <a:xfrm>
            <a:off x="3315150" y="2289001"/>
            <a:ext cx="157645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seful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d19a6"/>
          <p:cNvSpPr/>
          <p:nvPr/>
        </p:nvSpPr>
        <p:spPr>
          <a:xfrm>
            <a:off x="7687189" y="1734265"/>
            <a:ext cx="13192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ick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57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7.Mr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 meeting and gave a speech yesterday.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8.The telephone is one of the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greatest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all time.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9.If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管理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time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money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other resources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deal with them carefully and do not waste them.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10.Tom picked up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bottle and put it into the dustbin.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18823"/>
          <p:cNvSpPr/>
          <p:nvPr/>
        </p:nvSpPr>
        <p:spPr>
          <a:xfrm>
            <a:off x="3914400" y="4387543"/>
            <a:ext cx="165741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mpty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01d9c"/>
          <p:cNvSpPr/>
          <p:nvPr/>
        </p:nvSpPr>
        <p:spPr>
          <a:xfrm>
            <a:off x="1951551" y="3278071"/>
            <a:ext cx="175425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anage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fe05c"/>
          <p:cNvSpPr/>
          <p:nvPr/>
        </p:nvSpPr>
        <p:spPr>
          <a:xfrm>
            <a:off x="6179000" y="2723335"/>
            <a:ext cx="23289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nventions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b86db"/>
          <p:cNvSpPr/>
          <p:nvPr/>
        </p:nvSpPr>
        <p:spPr>
          <a:xfrm>
            <a:off x="2446724" y="2168599"/>
            <a:ext cx="201301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ttended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53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35159"/>
            <a:ext cx="8791638" cy="5647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attend </a:t>
            </a:r>
            <a:r>
              <a:rPr lang="en-US" altLang="zh-CN" sz="26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；出席，参加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事件或活动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6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P18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6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479356"/>
            <a:ext cx="5405647" cy="5647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attend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join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join in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take part in</a:t>
            </a:r>
            <a:endParaRPr lang="zh-CN" altLang="en-US" sz="2600" dirty="0"/>
          </a:p>
        </p:txBody>
      </p:sp>
      <p:pic>
        <p:nvPicPr>
          <p:cNvPr id="4" name="image2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74742" y="920890"/>
            <a:ext cx="4642516" cy="506735"/>
          </a:xfrm>
          <a:prstGeom prst="rect">
            <a:avLst/>
          </a:prstGeom>
        </p:spPr>
      </p:pic>
      <p:pic>
        <p:nvPicPr>
          <p:cNvPr id="6" name="image50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81000" y="2036286"/>
            <a:ext cx="2226991" cy="534352"/>
          </a:xfrm>
          <a:prstGeom prst="rect">
            <a:avLst/>
          </a:prstGeom>
        </p:spPr>
      </p:pic>
      <p:graphicFrame>
        <p:nvGraphicFramePr>
          <p:cNvPr id="8" name="表格 7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2657784"/>
              </p:ext>
            </p:extLst>
          </p:nvPr>
        </p:nvGraphicFramePr>
        <p:xfrm>
          <a:off x="381000" y="3110877"/>
          <a:ext cx="11430000" cy="3194050"/>
        </p:xfrm>
        <a:graphic>
          <a:graphicData uri="http://schemas.openxmlformats.org/drawingml/2006/table">
            <a:tbl>
              <a:tblPr firstRow="1" firstCol="1" bandRow="1"/>
              <a:tblGrid>
                <a:gridCol w="1470660">
                  <a:extLst>
                    <a:ext uri="{9D8B030D-6E8A-4147-A177-3AD203B41FA5}">
                      <a16:colId xmlns:a16="http://schemas.microsoft.com/office/drawing/2014/main" val="3601179215"/>
                    </a:ext>
                  </a:extLst>
                </a:gridCol>
                <a:gridCol w="9959340">
                  <a:extLst>
                    <a:ext uri="{9D8B030D-6E8A-4147-A177-3AD203B41FA5}">
                      <a16:colId xmlns:a16="http://schemas.microsoft.com/office/drawing/2014/main" val="1862015896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023166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attend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表示出席、参加某个会议、活动、课程等。它强调参与并出现在某个特定场合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72076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join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表示加入某个组织、团体、社交圈或活动。它强调成为其中一员，通常指加入一个长期存在的群体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2290288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join in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表示加入某项活动、讨论或事件中。它强调参与某个特定的活动或过程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5818019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part 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表示参与某项活动、比赛、计划或行动。它强调积极地参与某个过程或行动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7047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8814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你将参加这个英语晚会吗？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you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English Evening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我的哥哥去年参加了一个音乐俱乐部。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brother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music club last year.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did Alice refuse your invitation this Saturday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she’ll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 important meeting and she is preparing for it.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join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take part in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attend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join in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62497"/>
          <p:cNvSpPr/>
          <p:nvPr/>
        </p:nvSpPr>
        <p:spPr>
          <a:xfrm>
            <a:off x="3293428" y="4302076"/>
            <a:ext cx="1211326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c705d"/>
          <p:cNvSpPr/>
          <p:nvPr/>
        </p:nvSpPr>
        <p:spPr>
          <a:xfrm>
            <a:off x="2570988" y="3192604"/>
            <a:ext cx="1903476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joined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be875"/>
          <p:cNvSpPr/>
          <p:nvPr/>
        </p:nvSpPr>
        <p:spPr>
          <a:xfrm>
            <a:off x="2104327" y="2083132"/>
            <a:ext cx="4343463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2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06741"/>
            <a:ext cx="7301999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turn off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关掉；关闭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P28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096647"/>
            <a:ext cx="6564618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turn 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turn off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turn up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turn down</a:t>
            </a:r>
            <a:endParaRPr lang="zh-CN" altLang="en-US" sz="2800" dirty="0"/>
          </a:p>
        </p:txBody>
      </p:sp>
      <p:pic>
        <p:nvPicPr>
          <p:cNvPr id="4" name="image50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07868"/>
            <a:ext cx="2226991" cy="534352"/>
          </a:xfrm>
          <a:prstGeom prst="rect">
            <a:avLst/>
          </a:prstGeom>
        </p:spPr>
      </p:pic>
      <p:graphicFrame>
        <p:nvGraphicFramePr>
          <p:cNvPr id="7" name="表格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20170117"/>
              </p:ext>
            </p:extLst>
          </p:nvPr>
        </p:nvGraphicFramePr>
        <p:xfrm>
          <a:off x="381000" y="2697774"/>
          <a:ext cx="11430000" cy="2706370"/>
        </p:xfrm>
        <a:graphic>
          <a:graphicData uri="http://schemas.openxmlformats.org/drawingml/2006/table">
            <a:tbl>
              <a:tblPr firstRow="1" firstCol="1" bandRow="1"/>
              <a:tblGrid>
                <a:gridCol w="2574779">
                  <a:extLst>
                    <a:ext uri="{9D8B030D-6E8A-4147-A177-3AD203B41FA5}">
                      <a16:colId xmlns:a16="http://schemas.microsoft.com/office/drawing/2014/main" val="3344981224"/>
                    </a:ext>
                  </a:extLst>
                </a:gridCol>
                <a:gridCol w="8855221">
                  <a:extLst>
                    <a:ext uri="{9D8B030D-6E8A-4147-A177-3AD203B41FA5}">
                      <a16:colId xmlns:a16="http://schemas.microsoft.com/office/drawing/2014/main" val="4293346014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7578389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turn on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意为“打开”，通常是打开带有电源开关的电器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43649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turn off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意为“关闭”，通常是关闭带有电源开关的电器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470221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turn up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意为“调高；调大”，可与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little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bit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lot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等连用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689724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turn down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意为“调低；调小；拒绝”，可与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little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bit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lot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等连用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26433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847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5933"/>
            <a:ext cx="11430000" cy="395313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【考点拓展】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相关的其他短语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证明是；关掉；结果是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依次；转而；轮流；反过来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变成；进入；使变成；变为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移交；翻过来；翻身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交上；归还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left/right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向左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右转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75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3611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4.Mike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computer and checked his email.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turned on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turned off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turned up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turned down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doing my homework. Could you please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radio a little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Certainly.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turn on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turn off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turn up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turn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5a2a4"/>
          <p:cNvSpPr/>
          <p:nvPr/>
        </p:nvSpPr>
        <p:spPr>
          <a:xfrm>
            <a:off x="7973378" y="3240572"/>
            <a:ext cx="1211326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f4dec"/>
          <p:cNvSpPr/>
          <p:nvPr/>
        </p:nvSpPr>
        <p:spPr>
          <a:xfrm>
            <a:off x="1872615" y="1576364"/>
            <a:ext cx="1211326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23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6973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池州二模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Huawei’s new triple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fold smartphone was first launched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people doubted whether it was useful.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it has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it is widely praised now.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taken out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looked out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set out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turned out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7295"/>
          <p:cNvSpPr/>
          <p:nvPr/>
        </p:nvSpPr>
        <p:spPr>
          <a:xfrm>
            <a:off x="2636203" y="3219458"/>
            <a:ext cx="1211326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13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04865"/>
            <a:ext cx="6019533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order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命令；指示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P28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3" name="image48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pic>
        <p:nvPicPr>
          <p:cNvPr id="4" name="image514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257708" y="1697432"/>
            <a:ext cx="5676583" cy="475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69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9F78299D-29A4-478E-AD9B-23F9BFDE0196}" vid="{F7CC1BBC-C9B7-4036-8883-F591F18A173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33</TotalTime>
  <Words>2120</Words>
  <Application>Microsoft Office PowerPoint</Application>
  <PresentationFormat>宽屏</PresentationFormat>
  <Paragraphs>239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MS Mincho</vt:lpstr>
      <vt:lpstr>NEU-BZ</vt:lpstr>
      <vt:lpstr>等线</vt:lpstr>
      <vt:lpstr>等线 Light</vt:lpstr>
      <vt:lpstr>方正仿宋_GBK</vt:lpstr>
      <vt:lpstr>方正楷体_GBK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</cp:revision>
  <dcterms:created xsi:type="dcterms:W3CDTF">2025-12-05T07:45:21Z</dcterms:created>
  <dcterms:modified xsi:type="dcterms:W3CDTF">2025-12-06T05:51:52Z</dcterms:modified>
</cp:coreProperties>
</file>