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884" r:id="rId5"/>
    <p:sldId id="885" r:id="rId6"/>
    <p:sldId id="886" r:id="rId7"/>
    <p:sldId id="887" r:id="rId8"/>
    <p:sldId id="883" r:id="rId9"/>
    <p:sldId id="888" r:id="rId10"/>
    <p:sldId id="889" r:id="rId11"/>
    <p:sldId id="875" r:id="rId12"/>
    <p:sldId id="890" r:id="rId13"/>
    <p:sldId id="891" r:id="rId14"/>
    <p:sldId id="892" r:id="rId15"/>
    <p:sldId id="893" r:id="rId16"/>
    <p:sldId id="894" r:id="rId17"/>
    <p:sldId id="895" r:id="rId18"/>
    <p:sldId id="896" r:id="rId19"/>
    <p:sldId id="897" r:id="rId20"/>
    <p:sldId id="898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61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名师精讲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5827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80.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句意：我们的家乡发展迅速，变得越来越美丽。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美丽的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，其比较级为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，形容词作表语。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76.kid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77.sleeps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78.song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79.produce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80.beautiful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83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64332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无锡改编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actor David plays two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角色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无锡改编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young people think it’s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watching.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济宁改编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two years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 suddenly called us again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 of people learn about Yangzhou through classical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cf081"/>
          <p:cNvSpPr/>
          <p:nvPr/>
        </p:nvSpPr>
        <p:spPr>
          <a:xfrm>
            <a:off x="569278" y="5623001"/>
            <a:ext cx="1635188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oems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85790"/>
          <p:cNvSpPr/>
          <p:nvPr/>
        </p:nvSpPr>
        <p:spPr>
          <a:xfrm>
            <a:off x="6090539" y="3958793"/>
            <a:ext cx="1732026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ilence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d69dc"/>
          <p:cNvSpPr/>
          <p:nvPr/>
        </p:nvSpPr>
        <p:spPr>
          <a:xfrm>
            <a:off x="8617395" y="2849321"/>
            <a:ext cx="1517713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orth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5" name="A_b08e6"/>
          <p:cNvSpPr/>
          <p:nvPr/>
        </p:nvSpPr>
        <p:spPr>
          <a:xfrm>
            <a:off x="10389553" y="1739849"/>
            <a:ext cx="1079563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oles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苏州改编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have never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choosing to be kind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even when it was not easy.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苏州改编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宠物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can help people and even have jobs.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苏州改编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 the Spring Festival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spent weeks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dragon dance.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poets express their love for Yangzhou by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赞赏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its beauty in their works.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Yangzhou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central Jiangsu Province.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c124"/>
          <p:cNvSpPr/>
          <p:nvPr/>
        </p:nvSpPr>
        <p:spPr>
          <a:xfrm>
            <a:off x="4825619" y="5486180"/>
            <a:ext cx="1258951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ies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285b3"/>
          <p:cNvSpPr/>
          <p:nvPr/>
        </p:nvSpPr>
        <p:spPr>
          <a:xfrm>
            <a:off x="10490708" y="4376708"/>
            <a:ext cx="1911414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raising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bdfb"/>
          <p:cNvSpPr/>
          <p:nvPr/>
        </p:nvSpPr>
        <p:spPr>
          <a:xfrm>
            <a:off x="10132314" y="3267236"/>
            <a:ext cx="2187639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ractising</a:t>
            </a:r>
            <a:r>
              <a:rPr lang="zh-CN" altLang="zh-CN" sz="28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4" name="A_a41da"/>
          <p:cNvSpPr/>
          <p:nvPr/>
        </p:nvSpPr>
        <p:spPr>
          <a:xfrm>
            <a:off x="4252278" y="2157764"/>
            <a:ext cx="1279588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ets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f63c1"/>
          <p:cNvSpPr/>
          <p:nvPr/>
        </p:nvSpPr>
        <p:spPr>
          <a:xfrm>
            <a:off x="5331651" y="1048292"/>
            <a:ext cx="2101850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egretted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30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743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Yangzhou is rich in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cultural resources.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广安改编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order to win the match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have to train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week.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广安改编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tell your personal information to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陌生人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宿迁改编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Great Wall is one of the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the world.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宿迁改编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many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places of interest in our country.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4a0b"/>
          <p:cNvSpPr/>
          <p:nvPr/>
        </p:nvSpPr>
        <p:spPr>
          <a:xfrm>
            <a:off x="6014276" y="5411843"/>
            <a:ext cx="1984375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ifferent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23e40"/>
          <p:cNvSpPr/>
          <p:nvPr/>
        </p:nvSpPr>
        <p:spPr>
          <a:xfrm>
            <a:off x="7910767" y="4302371"/>
            <a:ext cx="1892363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onders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9cde"/>
          <p:cNvSpPr/>
          <p:nvPr/>
        </p:nvSpPr>
        <p:spPr>
          <a:xfrm>
            <a:off x="9452864" y="3192899"/>
            <a:ext cx="2147951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trangers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bb928"/>
          <p:cNvSpPr/>
          <p:nvPr/>
        </p:nvSpPr>
        <p:spPr>
          <a:xfrm>
            <a:off x="10284143" y="2083427"/>
            <a:ext cx="1177988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wice</a:t>
            </a:r>
            <a:endParaRPr lang="zh-CN" altLang="en-US"/>
          </a:p>
        </p:txBody>
      </p:sp>
      <p:sp>
        <p:nvSpPr>
          <p:cNvPr id="3" name="A_b4218"/>
          <p:cNvSpPr/>
          <p:nvPr/>
        </p:nvSpPr>
        <p:spPr>
          <a:xfrm>
            <a:off x="6514719" y="973955"/>
            <a:ext cx="1793939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atural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03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4416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达州改编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We’re supposed to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pushing when we go upstairs or downstairs.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a journey to Yangzhou in the misty flowery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popular saying.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广安改编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Maybe books will be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by the Internet in the future.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广安改编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 Hui often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traditional Chinese culture with Steve online.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广安改编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National Day falls in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our country.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8abe5"/>
          <p:cNvSpPr/>
          <p:nvPr/>
        </p:nvSpPr>
        <p:spPr>
          <a:xfrm>
            <a:off x="6790690" y="5618824"/>
            <a:ext cx="1832039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ctober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269f0"/>
          <p:cNvSpPr/>
          <p:nvPr/>
        </p:nvSpPr>
        <p:spPr>
          <a:xfrm>
            <a:off x="5951919" y="4509352"/>
            <a:ext cx="1687512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hares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1ab4f"/>
          <p:cNvSpPr/>
          <p:nvPr/>
        </p:nvSpPr>
        <p:spPr>
          <a:xfrm>
            <a:off x="6663627" y="3399880"/>
            <a:ext cx="2009838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eplaced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96504"/>
          <p:cNvSpPr/>
          <p:nvPr/>
        </p:nvSpPr>
        <p:spPr>
          <a:xfrm>
            <a:off x="705803" y="2845144"/>
            <a:ext cx="1549400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arch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ce04f"/>
          <p:cNvSpPr/>
          <p:nvPr/>
        </p:nvSpPr>
        <p:spPr>
          <a:xfrm>
            <a:off x="6378893" y="1180936"/>
            <a:ext cx="1517713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35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8319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20.The students are allowed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three books from the library at a time.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21.You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shouldn’t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做记号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book which isn’t yours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you will be punished.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22.If you want to get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成绩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study harder from now on.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23.If you stick to the truth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you’ve nothing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害怕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24.All medicine should be kept away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高温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direct sunlight.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25.The parade has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half an hour.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ebe18"/>
          <p:cNvSpPr/>
          <p:nvPr/>
        </p:nvSpPr>
        <p:spPr>
          <a:xfrm>
            <a:off x="4233228" y="5972336"/>
            <a:ext cx="1357376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ee565"/>
          <p:cNvSpPr/>
          <p:nvPr/>
        </p:nvSpPr>
        <p:spPr>
          <a:xfrm>
            <a:off x="7025577" y="4862864"/>
            <a:ext cx="1319276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e69dd"/>
          <p:cNvSpPr/>
          <p:nvPr/>
        </p:nvSpPr>
        <p:spPr>
          <a:xfrm>
            <a:off x="7651115" y="4308128"/>
            <a:ext cx="1357376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d3a5e"/>
          <p:cNvSpPr/>
          <p:nvPr/>
        </p:nvSpPr>
        <p:spPr>
          <a:xfrm>
            <a:off x="4572953" y="3198656"/>
            <a:ext cx="1693926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rades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25ec9"/>
          <p:cNvSpPr/>
          <p:nvPr/>
        </p:nvSpPr>
        <p:spPr>
          <a:xfrm>
            <a:off x="3330194" y="2089184"/>
            <a:ext cx="1398651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ark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61bcf"/>
          <p:cNvSpPr/>
          <p:nvPr/>
        </p:nvSpPr>
        <p:spPr>
          <a:xfrm>
            <a:off x="5265039" y="979712"/>
            <a:ext cx="1785938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orrow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55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315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26.We’re sure that our school team can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other team in the final match.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济宁改编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didn’t expect to see you here.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28.Mother’s Day is coming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want to watch a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电影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my mother.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29.The words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can make 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warmed me and made me feel less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紧张的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my speech.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30.It’s a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责任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our teenagers to make the hometown clean and beautiful.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454d7"/>
          <p:cNvSpPr/>
          <p:nvPr/>
        </p:nvSpPr>
        <p:spPr>
          <a:xfrm>
            <a:off x="1870520" y="5457563"/>
            <a:ext cx="1360551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uty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ce943"/>
          <p:cNvSpPr/>
          <p:nvPr/>
        </p:nvSpPr>
        <p:spPr>
          <a:xfrm>
            <a:off x="569278" y="4902827"/>
            <a:ext cx="1871726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ervous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2a1e"/>
          <p:cNvSpPr/>
          <p:nvPr/>
        </p:nvSpPr>
        <p:spPr>
          <a:xfrm>
            <a:off x="8122158" y="3238619"/>
            <a:ext cx="1358964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ilm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d7236"/>
          <p:cNvSpPr/>
          <p:nvPr/>
        </p:nvSpPr>
        <p:spPr>
          <a:xfrm>
            <a:off x="4657090" y="2129147"/>
            <a:ext cx="1970151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urprise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1350f"/>
          <p:cNvSpPr/>
          <p:nvPr/>
        </p:nvSpPr>
        <p:spPr>
          <a:xfrm>
            <a:off x="6574028" y="1019675"/>
            <a:ext cx="1319276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4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31.Tina considers her dad to be her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greatest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32.Always carry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多余的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pen in case your first one is lost.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33.Bob is always trying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new toys for his dog to play with.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34.The old man felt a sense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自豪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after receiving the prize to his country.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35.The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crowd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欢呼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their home team scored a goal in the football match.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36.Books are the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greatest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财富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human beings.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686c1"/>
          <p:cNvSpPr/>
          <p:nvPr/>
        </p:nvSpPr>
        <p:spPr>
          <a:xfrm>
            <a:off x="4514088" y="5486180"/>
            <a:ext cx="1616139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ealth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5854d"/>
          <p:cNvSpPr/>
          <p:nvPr/>
        </p:nvSpPr>
        <p:spPr>
          <a:xfrm>
            <a:off x="2683764" y="4376708"/>
            <a:ext cx="1884363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heered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9f93e"/>
          <p:cNvSpPr/>
          <p:nvPr/>
        </p:nvSpPr>
        <p:spPr>
          <a:xfrm>
            <a:off x="5133340" y="3267236"/>
            <a:ext cx="1476439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5ff6b"/>
          <p:cNvSpPr/>
          <p:nvPr/>
        </p:nvSpPr>
        <p:spPr>
          <a:xfrm>
            <a:off x="4460240" y="2157764"/>
            <a:ext cx="1716151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nvent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db441"/>
          <p:cNvSpPr/>
          <p:nvPr/>
        </p:nvSpPr>
        <p:spPr>
          <a:xfrm>
            <a:off x="3331528" y="1603028"/>
            <a:ext cx="1549400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b1262"/>
          <p:cNvSpPr/>
          <p:nvPr/>
        </p:nvSpPr>
        <p:spPr>
          <a:xfrm>
            <a:off x="7287324" y="1048292"/>
            <a:ext cx="1350962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ero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26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315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37.Failures can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helpful if you look at them in another way.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38.We believe that hard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history and makes a hopeful future.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39.The government is making a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努力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make life better for people.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40.When you can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简单的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things perfectly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finish difficult ones easily.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41.He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kite down from the tree and gave it to the little boy.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3594"/>
          <p:cNvSpPr/>
          <p:nvPr/>
        </p:nvSpPr>
        <p:spPr>
          <a:xfrm>
            <a:off x="1536065" y="5457563"/>
            <a:ext cx="1616139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ulled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014fd"/>
          <p:cNvSpPr/>
          <p:nvPr/>
        </p:nvSpPr>
        <p:spPr>
          <a:xfrm>
            <a:off x="3682365" y="4348091"/>
            <a:ext cx="1714564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imple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2759f"/>
          <p:cNvSpPr/>
          <p:nvPr/>
        </p:nvSpPr>
        <p:spPr>
          <a:xfrm>
            <a:off x="6260402" y="3238619"/>
            <a:ext cx="1557401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ffort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50b38"/>
          <p:cNvSpPr/>
          <p:nvPr/>
        </p:nvSpPr>
        <p:spPr>
          <a:xfrm>
            <a:off x="5091494" y="2129147"/>
            <a:ext cx="1765300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reates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075b6"/>
          <p:cNvSpPr/>
          <p:nvPr/>
        </p:nvSpPr>
        <p:spPr>
          <a:xfrm>
            <a:off x="3406077" y="1019675"/>
            <a:ext cx="1438338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uite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2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3757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42.The bus was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拥挤的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they had to wait for the next one.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43.He made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模型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cars for his son as his birthday presents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44.Can you find English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dictionaries on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架子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45.Tom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混合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blue and yellow paint to make green.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46.Every morning before I go to school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mum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拥抱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47.We should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冷静的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we are in trouble.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48.Though it was raining heavily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plane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landed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安全地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49.Clear waters and green mountains are as good as mountains 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黄金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silver.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375d0"/>
          <p:cNvSpPr/>
          <p:nvPr/>
        </p:nvSpPr>
        <p:spPr>
          <a:xfrm>
            <a:off x="10587800" y="5428165"/>
            <a:ext cx="982726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endParaRPr lang="zh-CN" altLang="en-US"/>
          </a:p>
        </p:txBody>
      </p:sp>
      <p:sp>
        <p:nvSpPr>
          <p:cNvPr id="9" name="A_beb36"/>
          <p:cNvSpPr/>
          <p:nvPr/>
        </p:nvSpPr>
        <p:spPr>
          <a:xfrm>
            <a:off x="8525828" y="4873429"/>
            <a:ext cx="1595501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afely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c69b9"/>
          <p:cNvSpPr/>
          <p:nvPr/>
        </p:nvSpPr>
        <p:spPr>
          <a:xfrm>
            <a:off x="3453194" y="4318693"/>
            <a:ext cx="1438338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alm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ebb9b"/>
          <p:cNvSpPr/>
          <p:nvPr/>
        </p:nvSpPr>
        <p:spPr>
          <a:xfrm>
            <a:off x="8989314" y="3763957"/>
            <a:ext cx="1241489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c9225"/>
          <p:cNvSpPr/>
          <p:nvPr/>
        </p:nvSpPr>
        <p:spPr>
          <a:xfrm>
            <a:off x="2995676" y="3209221"/>
            <a:ext cx="1436751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ixes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fe10d"/>
          <p:cNvSpPr/>
          <p:nvPr/>
        </p:nvSpPr>
        <p:spPr>
          <a:xfrm>
            <a:off x="7519353" y="2654485"/>
            <a:ext cx="1792351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helves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46570"/>
          <p:cNvSpPr/>
          <p:nvPr/>
        </p:nvSpPr>
        <p:spPr>
          <a:xfrm>
            <a:off x="3412490" y="2099749"/>
            <a:ext cx="1497076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odel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e3ebc"/>
          <p:cNvSpPr/>
          <p:nvPr/>
        </p:nvSpPr>
        <p:spPr>
          <a:xfrm>
            <a:off x="3344228" y="990277"/>
            <a:ext cx="2005012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rowded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2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题型五　单词拼写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2685798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名师精讲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6263972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40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50.Our interest in Chinese paper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 rose a lot after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gave us a talk.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51.The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cost of the new bags will be 267 yuan.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52.Everything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恰好，完全地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planned.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53.The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较喜欢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living a real life to dreaming.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54.The boy opened the door and found that the white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覆盖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ground.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55.She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can’t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the noise. She wants to find somewhere quiet.</a:t>
            </a:r>
            <a:r>
              <a:rPr lang="en-US" altLang="zh-CN" sz="2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</p:txBody>
      </p:sp>
      <p:sp>
        <p:nvSpPr>
          <p:cNvPr id="8" name="A_41911"/>
          <p:cNvSpPr/>
          <p:nvPr/>
        </p:nvSpPr>
        <p:spPr>
          <a:xfrm>
            <a:off x="2456815" y="5211072"/>
            <a:ext cx="1558989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tand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021d6"/>
          <p:cNvSpPr/>
          <p:nvPr/>
        </p:nvSpPr>
        <p:spPr>
          <a:xfrm>
            <a:off x="9521127" y="4101600"/>
            <a:ext cx="1884362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98856"/>
          <p:cNvSpPr/>
          <p:nvPr/>
        </p:nvSpPr>
        <p:spPr>
          <a:xfrm>
            <a:off x="2456815" y="3546864"/>
            <a:ext cx="1744663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refers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1b27"/>
          <p:cNvSpPr/>
          <p:nvPr/>
        </p:nvSpPr>
        <p:spPr>
          <a:xfrm>
            <a:off x="3580765" y="2992128"/>
            <a:ext cx="1773301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xactly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04df1"/>
          <p:cNvSpPr/>
          <p:nvPr/>
        </p:nvSpPr>
        <p:spPr>
          <a:xfrm>
            <a:off x="1615440" y="2437392"/>
            <a:ext cx="1438339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otal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ed95f"/>
          <p:cNvSpPr/>
          <p:nvPr/>
        </p:nvSpPr>
        <p:spPr>
          <a:xfrm>
            <a:off x="9085961" y="1327920"/>
            <a:ext cx="1497076" cy="44378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rtist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30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655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精讲一：单词拼写的题型认识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单词拼写这种题型，要求考生根据汉语注释、所给单词的首字母及句意等来完成单词。这种题型是将词法、句法、语义、词形融为一体的综合运用语言知识的主观性测试题，突出考查学生的语言运用能力。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词拼写这一题型注重单词在语言中的实际运用，着重考查学生对单词的词义、词性及句子语境的准确理解能力。从最近几年的答题情况来看，考生在这一大题上失分较多，存在的主要问题有：想不出单词；拼写错误；词性不对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85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48150" y="921244"/>
            <a:ext cx="4495699" cy="49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题型并不是单一地检测背、写单词，还考查学生对英语单词的词形变化、时态、语态等情况的掌握，实际上就是语境中的词汇应用。因此，我们不仅强调学英语必须背、记单词，更要根据词法、句法及语境把词用活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0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精讲二：解题方法技巧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考生应具备将待填单词具体应用到某一情景中，根据其作用、功能、含义、搭配、语法等因素综合分析后，确定采用何种形式的能力。根据语法条块搞清须受制约的有关规则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如主谓一致等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。其次，还要考虑英语习惯用法、固定搭配、常识或构词法等，确定所填之词。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同学们除熟记单词、强化对单词拼写题的训练外，掌握其解题方法和技巧也很重要。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72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4319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通读全句，仔细审题。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考查词汇的各种题目一般都精心设置了语境，有的甚至专门设计了“陷阱”。要真正答好题目，首先必须做到认真审题，切忌草率行事。当然，审题不光是看题目要求，更主要的是要看具体内容。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分析句意，抓住关键。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题目虽然已给出了应填词的汉语提示，但并不一定据此就能准确填写出英语单词，这就需要寻找题目中关键性的词、词组或句子等，根据这些重要信息，在充分理解句子意义的基础上，分析应填词的词性及在句中充当的成分，从而进行合理的推断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51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精心对照，注意联想。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词汇题的考查范围涉及英语知识的方方面面，这就要求考生头脑要灵活，平时要打牢英语词汇、语法等基础。尽管词汇题目灵活多变，但万变不离其宗——试题在书外，内容在书中。词汇题可能涉及的英语常识、构词知识、语法知识等等，都要考虑齐全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仔细复查，验证答案。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答完题，要进行检查。检查过程中，要注意句子的意义是否通顺、是否符合题目要求、单词的拼写及形式是否正确等等。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41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76.Qi Qi has always loved science since she was a little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77.I often rest under the trees and my pet dog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睡觉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beside 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78.The foreign students sang a Chinese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at the end of the party.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79.The engineer uses his knowledge to help factories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better cars.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80.Our hometown is developing fast and becoming more and more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美丽的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648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76.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从小就一直热爱科学。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后接名词单数。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77.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句意：我经常在树下休息，我的宠物狗在我旁边睡觉。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睡觉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可知，句子采用一般现在时，主语为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，谓语动词要用第三人称单数形式。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78.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句意：外国学生们在派对结束时唱了一首中文歌曲。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歌曲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，前有冠词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，用单数形式。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79.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句意：这位工程师利用他的知识帮助工厂生产出更好的汽车。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生产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帮助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做某事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，是固定搭配，空处应是动词原形</a:t>
            </a:r>
            <a:r>
              <a:rPr lang="zh-CN" altLang="zh-CN" sz="28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21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 - 副本" id="{99C1383A-8F95-458E-988F-64FC44469891}" vid="{14C2AA16-DC74-403D-BEB7-23D0FE05F56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 - 副本</Template>
  <TotalTime>15</TotalTime>
  <Words>2133</Words>
  <Application>Microsoft Office PowerPoint</Application>
  <PresentationFormat>宽屏</PresentationFormat>
  <Paragraphs>149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MS Mincho</vt:lpstr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2025-12-06T05:29:09Z</dcterms:created>
  <dcterms:modified xsi:type="dcterms:W3CDTF">2025-12-06T06:10:49Z</dcterms:modified>
</cp:coreProperties>
</file>