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259" r:id="rId20"/>
    <p:sldId id="891" r:id="rId21"/>
    <p:sldId id="892" r:id="rId22"/>
    <p:sldId id="893" r:id="rId23"/>
    <p:sldId id="894" r:id="rId24"/>
    <p:sldId id="895" r:id="rId25"/>
    <p:sldId id="896" r:id="rId26"/>
    <p:sldId id="875" r:id="rId27"/>
    <p:sldId id="897" r:id="rId28"/>
    <p:sldId id="898" r:id="rId29"/>
    <p:sldId id="899" r:id="rId30"/>
    <p:sldId id="900" r:id="rId31"/>
    <p:sldId id="901" r:id="rId32"/>
    <p:sldId id="87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F76F1EF-CEA0-48E9-2FA7-0238786E1D3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我们的老师经常鼓励我们在课堂上提问。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teachers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 in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government made some plans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to do more exercise to keep healthy.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agree                B. teach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allow                D. encourage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fbe8">
            <a:extLst>
              <a:ext uri="{FF2B5EF4-FFF2-40B4-BE49-F238E27FC236}">
                <a16:creationId xmlns:a16="http://schemas.microsoft.com/office/drawing/2014/main" id="{56E84BEB-51FF-D0CF-92F7-02AE9CB4AF9D}"/>
              </a:ext>
            </a:extLst>
          </p:cNvPr>
          <p:cNvSpPr/>
          <p:nvPr/>
        </p:nvSpPr>
        <p:spPr>
          <a:xfrm>
            <a:off x="6646228" y="299565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73c07">
            <a:extLst>
              <a:ext uri="{FF2B5EF4-FFF2-40B4-BE49-F238E27FC236}">
                <a16:creationId xmlns:a16="http://schemas.microsoft.com/office/drawing/2014/main" id="{91E21C86-BC42-4B25-B50B-2D4E2B64F6BC}"/>
              </a:ext>
            </a:extLst>
          </p:cNvPr>
          <p:cNvSpPr/>
          <p:nvPr/>
        </p:nvSpPr>
        <p:spPr>
          <a:xfrm>
            <a:off x="6441377" y="2440918"/>
            <a:ext cx="2659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56889D3-5DDB-F8A3-1373-E717C2C18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18eeb">
            <a:extLst>
              <a:ext uri="{FF2B5EF4-FFF2-40B4-BE49-F238E27FC236}">
                <a16:creationId xmlns:a16="http://schemas.microsoft.com/office/drawing/2014/main" id="{9EAC3447-6364-7EE2-503C-AC8AA96EAA52}"/>
              </a:ext>
            </a:extLst>
          </p:cNvPr>
          <p:cNvSpPr/>
          <p:nvPr/>
        </p:nvSpPr>
        <p:spPr>
          <a:xfrm>
            <a:off x="3653727" y="2440918"/>
            <a:ext cx="2513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encourage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9580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C59859-6730-3298-3EB0-45B472EB1BD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844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pleasure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愉悦；快乐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02D62636-CC9F-EAB0-A773-53AB1E1FA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26.jpeg">
            <a:extLst>
              <a:ext uri="{FF2B5EF4-FFF2-40B4-BE49-F238E27FC236}">
                <a16:creationId xmlns:a16="http://schemas.microsoft.com/office/drawing/2014/main" id="{85F422F2-9513-C347-887F-B930F8AAF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479" y="1708850"/>
            <a:ext cx="5420361" cy="468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52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B463465-25A1-A4CE-D5D7-1A356ECE14AF}"/>
              </a:ext>
            </a:extLst>
          </p:cNvPr>
          <p:cNvSpPr txBox="1">
            <a:spLocks noChangeAspect="1"/>
          </p:cNvSpPr>
          <p:nvPr/>
        </p:nvSpPr>
        <p:spPr>
          <a:xfrm>
            <a:off x="419538" y="1483298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10.Travelling is one of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greatest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my life.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for lending me your umbrella yesterday.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it easy.                   B. Well done.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up to you.                D. My pleasure.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please help me with my suitcase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too heavy.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pleasure.                B. Don’t mention it.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My pleasure.                   D. Good idea.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d095">
            <a:extLst>
              <a:ext uri="{FF2B5EF4-FFF2-40B4-BE49-F238E27FC236}">
                <a16:creationId xmlns:a16="http://schemas.microsoft.com/office/drawing/2014/main" id="{CC1EE5F0-BD04-5163-3D1E-986DCA65FA9C}"/>
              </a:ext>
            </a:extLst>
          </p:cNvPr>
          <p:cNvSpPr/>
          <p:nvPr/>
        </p:nvSpPr>
        <p:spPr>
          <a:xfrm>
            <a:off x="1122166" y="490823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0cc7">
            <a:extLst>
              <a:ext uri="{FF2B5EF4-FFF2-40B4-BE49-F238E27FC236}">
                <a16:creationId xmlns:a16="http://schemas.microsoft.com/office/drawing/2014/main" id="{AB66E9E3-A87C-09E7-4C5C-0C1AA31C7DAA}"/>
              </a:ext>
            </a:extLst>
          </p:cNvPr>
          <p:cNvSpPr/>
          <p:nvPr/>
        </p:nvSpPr>
        <p:spPr>
          <a:xfrm>
            <a:off x="1122166" y="2689290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18011CFC-C971-86F9-6335-3FD333A24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35222">
            <a:extLst>
              <a:ext uri="{FF2B5EF4-FFF2-40B4-BE49-F238E27FC236}">
                <a16:creationId xmlns:a16="http://schemas.microsoft.com/office/drawing/2014/main" id="{237D95FD-EC46-14FC-3614-EC6D9226BE69}"/>
              </a:ext>
            </a:extLst>
          </p:cNvPr>
          <p:cNvSpPr/>
          <p:nvPr/>
        </p:nvSpPr>
        <p:spPr>
          <a:xfrm>
            <a:off x="5875649" y="1579818"/>
            <a:ext cx="20812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leasures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331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46A1F6-5F75-02CD-8632-CD9FCA1ED69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depend on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取决于；决定于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5A1D192D-2B95-C180-AB3D-C1B64E8C2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30.jpeg">
            <a:extLst>
              <a:ext uri="{FF2B5EF4-FFF2-40B4-BE49-F238E27FC236}">
                <a16:creationId xmlns:a16="http://schemas.microsoft.com/office/drawing/2014/main" id="{23144111-303F-84E8-AACD-08DCD0095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278" y="2243202"/>
            <a:ext cx="6903754" cy="391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9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4B0528-CDFF-A3D3-AB13-CC929C8105E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94984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你不能永远依赖你的父母。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parents forever.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14.Whether I’ll go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result of the examination.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belongs to                B. cares about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depends on              D. smiles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ae11">
            <a:extLst>
              <a:ext uri="{FF2B5EF4-FFF2-40B4-BE49-F238E27FC236}">
                <a16:creationId xmlns:a16="http://schemas.microsoft.com/office/drawing/2014/main" id="{23DEDF3F-F46D-F610-A2E1-76D754BECB2C}"/>
              </a:ext>
            </a:extLst>
          </p:cNvPr>
          <p:cNvSpPr/>
          <p:nvPr/>
        </p:nvSpPr>
        <p:spPr>
          <a:xfrm>
            <a:off x="5485702" y="290097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A2EE9437-AE46-E7BD-F542-68C92BF9A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39510">
            <a:extLst>
              <a:ext uri="{FF2B5EF4-FFF2-40B4-BE49-F238E27FC236}">
                <a16:creationId xmlns:a16="http://schemas.microsoft.com/office/drawing/2014/main" id="{5C3C6B3F-0023-AF51-36E5-05123B3CFF61}"/>
              </a:ext>
            </a:extLst>
          </p:cNvPr>
          <p:cNvSpPr/>
          <p:nvPr/>
        </p:nvSpPr>
        <p:spPr>
          <a:xfrm>
            <a:off x="2271332" y="2346240"/>
            <a:ext cx="33322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depend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1484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9763FC-2885-745B-67F4-21B216C0C27A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2842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prefer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更喜爱；钟爱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CABC66C4-4777-2465-2F16-38739D8CD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34.jpeg">
            <a:extLst>
              <a:ext uri="{FF2B5EF4-FFF2-40B4-BE49-F238E27FC236}">
                <a16:creationId xmlns:a16="http://schemas.microsoft.com/office/drawing/2014/main" id="{97D5BB4D-93A0-355A-B4F9-F191A0AC4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5103" y="2243202"/>
            <a:ext cx="6321793" cy="418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94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E93112E-2A25-927E-6B8B-5EB7FBB1DD9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85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15.Many famous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更喜欢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teach themselves to develop their own ways of thinking.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often play football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Sometimes. It’s interesting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prefer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 want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review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2a55">
            <a:extLst>
              <a:ext uri="{FF2B5EF4-FFF2-40B4-BE49-F238E27FC236}">
                <a16:creationId xmlns:a16="http://schemas.microsoft.com/office/drawing/2014/main" id="{E2E16A8C-B62F-1D1F-94AC-CA6A259E2CAA}"/>
              </a:ext>
            </a:extLst>
          </p:cNvPr>
          <p:cNvSpPr/>
          <p:nvPr/>
        </p:nvSpPr>
        <p:spPr>
          <a:xfrm>
            <a:off x="6382131" y="348923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445F9B2B-2BB7-C792-1D01-A7D5A6D7D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8969c">
            <a:extLst>
              <a:ext uri="{FF2B5EF4-FFF2-40B4-BE49-F238E27FC236}">
                <a16:creationId xmlns:a16="http://schemas.microsoft.com/office/drawing/2014/main" id="{6975F85D-F106-8E3A-EAC6-A8BAAF8E1F6C}"/>
              </a:ext>
            </a:extLst>
          </p:cNvPr>
          <p:cNvSpPr/>
          <p:nvPr/>
        </p:nvSpPr>
        <p:spPr>
          <a:xfrm>
            <a:off x="4264978" y="1825022"/>
            <a:ext cx="16065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refer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083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71D55E-271C-41EA-6D9E-B363371B0C89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5840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fill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填满；填充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4A7B6A1C-5751-C186-B558-735BD0E768D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079" y="1731086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43D682B-5E5A-03E3-4FC7-74F1CE45F5F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265438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fill ... with ...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be filled with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 full of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B1963D7-4C85-AB41-EC44-3DB99518DC4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98052454"/>
              </p:ext>
            </p:extLst>
          </p:nvPr>
        </p:nvGraphicFramePr>
        <p:xfrm>
          <a:off x="381000" y="2878185"/>
          <a:ext cx="11430000" cy="1823720"/>
        </p:xfrm>
        <a:graphic>
          <a:graphicData uri="http://schemas.openxmlformats.org/drawingml/2006/table">
            <a:tbl>
              <a:tblPr firstRow="1" firstCol="1" bandRow="1"/>
              <a:tblGrid>
                <a:gridCol w="3576134">
                  <a:extLst>
                    <a:ext uri="{9D8B030D-6E8A-4147-A177-3AD203B41FA5}">
                      <a16:colId xmlns:a16="http://schemas.microsoft.com/office/drawing/2014/main" val="2221040803"/>
                    </a:ext>
                  </a:extLst>
                </a:gridCol>
                <a:gridCol w="7853866">
                  <a:extLst>
                    <a:ext uri="{9D8B030D-6E8A-4147-A177-3AD203B41FA5}">
                      <a16:colId xmlns:a16="http://schemas.microsoft.com/office/drawing/2014/main" val="260145239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894628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fill ... with ...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动词短语，意为“用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装满”，强调动作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10970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filled with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fill ... with 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的被动语态，意为“被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装满”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34632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full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形容词短语，意为“装满；充满”，强调状态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4386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781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27D779-259F-75E2-31AF-D2A7B978299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09974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17.Her eyes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tears after hearing the sad news.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18.The streets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挤满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people during the festival.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19.Look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bus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 Let’s wait to the next one.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               B. of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about                D.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0ba7">
            <a:extLst>
              <a:ext uri="{FF2B5EF4-FFF2-40B4-BE49-F238E27FC236}">
                <a16:creationId xmlns:a16="http://schemas.microsoft.com/office/drawing/2014/main" id="{87028B10-17ED-EEFB-85A9-EF9FE0159A6A}"/>
              </a:ext>
            </a:extLst>
          </p:cNvPr>
          <p:cNvSpPr/>
          <p:nvPr/>
        </p:nvSpPr>
        <p:spPr>
          <a:xfrm>
            <a:off x="4636389" y="2915966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90e0b">
            <a:extLst>
              <a:ext uri="{FF2B5EF4-FFF2-40B4-BE49-F238E27FC236}">
                <a16:creationId xmlns:a16="http://schemas.microsoft.com/office/drawing/2014/main" id="{04FE6DAC-B273-4C19-BAF6-A642E3A0DFC8}"/>
              </a:ext>
            </a:extLst>
          </p:cNvPr>
          <p:cNvSpPr/>
          <p:nvPr/>
        </p:nvSpPr>
        <p:spPr>
          <a:xfrm>
            <a:off x="3554873" y="2361230"/>
            <a:ext cx="1516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illed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9147A05-A772-2F0F-1FFE-9F5E07813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23e02">
            <a:extLst>
              <a:ext uri="{FF2B5EF4-FFF2-40B4-BE49-F238E27FC236}">
                <a16:creationId xmlns:a16="http://schemas.microsoft.com/office/drawing/2014/main" id="{374FB754-2168-0C80-4B0C-5FEFFE212F3B}"/>
              </a:ext>
            </a:extLst>
          </p:cNvPr>
          <p:cNvSpPr/>
          <p:nvPr/>
        </p:nvSpPr>
        <p:spPr>
          <a:xfrm>
            <a:off x="3182696" y="1806494"/>
            <a:ext cx="12605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55697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CAA264D2-F306-7E00-D58F-1BBAAB0192FD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391437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girl wore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dress to the party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phone has a big screen and a good camera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(3)She’s just 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her sister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1a5b">
            <a:extLst>
              <a:ext uri="{FF2B5EF4-FFF2-40B4-BE49-F238E27FC236}">
                <a16:creationId xmlns:a16="http://schemas.microsoft.com/office/drawing/2014/main" id="{169A7DAA-9369-294E-F393-C2738C4480D3}"/>
              </a:ext>
            </a:extLst>
          </p:cNvPr>
          <p:cNvSpPr/>
          <p:nvPr/>
        </p:nvSpPr>
        <p:spPr>
          <a:xfrm>
            <a:off x="5661267" y="5120365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3e19">
            <a:extLst>
              <a:ext uri="{FF2B5EF4-FFF2-40B4-BE49-F238E27FC236}">
                <a16:creationId xmlns:a16="http://schemas.microsoft.com/office/drawing/2014/main" id="{09F33326-3E1C-E423-68F2-4B8BDE3A8C4A}"/>
              </a:ext>
            </a:extLst>
          </p:cNvPr>
          <p:cNvSpPr/>
          <p:nvPr/>
        </p:nvSpPr>
        <p:spPr>
          <a:xfrm>
            <a:off x="9066264" y="456562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326489-6CD0-7711-1761-31C0B646A163}"/>
              </a:ext>
            </a:extLst>
          </p:cNvPr>
          <p:cNvSpPr txBox="1">
            <a:spLocks noChangeAspect="1"/>
          </p:cNvSpPr>
          <p:nvPr/>
        </p:nvSpPr>
        <p:spPr>
          <a:xfrm>
            <a:off x="605852" y="2028112"/>
            <a:ext cx="4445833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）衣着讲究的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）智能的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）聪明的；机灵的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0ccc">
            <a:extLst>
              <a:ext uri="{FF2B5EF4-FFF2-40B4-BE49-F238E27FC236}">
                <a16:creationId xmlns:a16="http://schemas.microsoft.com/office/drawing/2014/main" id="{E494F719-989C-D66B-AD30-D0FAAC50C7F8}"/>
              </a:ext>
            </a:extLst>
          </p:cNvPr>
          <p:cNvSpPr/>
          <p:nvPr/>
        </p:nvSpPr>
        <p:spPr>
          <a:xfrm>
            <a:off x="6962191" y="4010893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2937F2-006D-5544-5F17-5E4399D31602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1.smart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八年级下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5—7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DC6BDAE-55BC-4028-4A8C-DAB18F62FCF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1608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was angry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took a deep breath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(2)It’s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enough to go hiking 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go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(3)You look pretty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that new haircut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64e7">
            <a:extLst>
              <a:ext uri="{FF2B5EF4-FFF2-40B4-BE49-F238E27FC236}">
                <a16:creationId xmlns:a16="http://schemas.microsoft.com/office/drawing/2014/main" id="{9AE1FDB8-808E-51DC-BC35-CA360D998D36}"/>
              </a:ext>
            </a:extLst>
          </p:cNvPr>
          <p:cNvSpPr/>
          <p:nvPr/>
        </p:nvSpPr>
        <p:spPr>
          <a:xfrm>
            <a:off x="7397242" y="4722075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1889">
            <a:extLst>
              <a:ext uri="{FF2B5EF4-FFF2-40B4-BE49-F238E27FC236}">
                <a16:creationId xmlns:a16="http://schemas.microsoft.com/office/drawing/2014/main" id="{93ABEE06-83B6-5A64-B2E1-CEBABF82075C}"/>
              </a:ext>
            </a:extLst>
          </p:cNvPr>
          <p:cNvSpPr/>
          <p:nvPr/>
        </p:nvSpPr>
        <p:spPr>
          <a:xfrm>
            <a:off x="7908862" y="416733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45CAE1-2E94-7E55-2EDE-FCC8D0D9E21C}"/>
              </a:ext>
            </a:extLst>
          </p:cNvPr>
          <p:cNvSpPr txBox="1">
            <a:spLocks noChangeAspect="1"/>
          </p:cNvSpPr>
          <p:nvPr/>
        </p:nvSpPr>
        <p:spPr>
          <a:xfrm>
            <a:off x="725773" y="1708464"/>
            <a:ext cx="407107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）凉爽的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）冷静下来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）时髦的；酷的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cbf64">
            <a:extLst>
              <a:ext uri="{FF2B5EF4-FFF2-40B4-BE49-F238E27FC236}">
                <a16:creationId xmlns:a16="http://schemas.microsoft.com/office/drawing/2014/main" id="{2D674F99-0966-66D9-DC38-C0800A86AD82}"/>
              </a:ext>
            </a:extLst>
          </p:cNvPr>
          <p:cNvSpPr/>
          <p:nvPr/>
        </p:nvSpPr>
        <p:spPr>
          <a:xfrm>
            <a:off x="8955977" y="361260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59AA79-80BE-A580-E42C-224D44FFEA2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1647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2.cool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48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F4D2DA0-0A37-461D-921C-2A9EDCBECDE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571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play’s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talented young actor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(2)Our class took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relay race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chooses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simple life in the small village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country between 1949 and 1984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de8d">
            <a:extLst>
              <a:ext uri="{FF2B5EF4-FFF2-40B4-BE49-F238E27FC236}">
                <a16:creationId xmlns:a16="http://schemas.microsoft.com/office/drawing/2014/main" id="{164A63EF-7B7F-E359-15B0-4BA16F41C757}"/>
              </a:ext>
            </a:extLst>
          </p:cNvPr>
          <p:cNvSpPr/>
          <p:nvPr/>
        </p:nvSpPr>
        <p:spPr>
          <a:xfrm>
            <a:off x="7406640" y="5617828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270b1">
            <a:extLst>
              <a:ext uri="{FF2B5EF4-FFF2-40B4-BE49-F238E27FC236}">
                <a16:creationId xmlns:a16="http://schemas.microsoft.com/office/drawing/2014/main" id="{5C264C7F-55B2-7ECF-2AAF-E2F72BCA7FB6}"/>
              </a:ext>
            </a:extLst>
          </p:cNvPr>
          <p:cNvSpPr/>
          <p:nvPr/>
        </p:nvSpPr>
        <p:spPr>
          <a:xfrm>
            <a:off x="8716328" y="5063092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3c7b">
            <a:extLst>
              <a:ext uri="{FF2B5EF4-FFF2-40B4-BE49-F238E27FC236}">
                <a16:creationId xmlns:a16="http://schemas.microsoft.com/office/drawing/2014/main" id="{7B9948EC-DC0E-6ACB-EEB2-1DA3B25C51D9}"/>
              </a:ext>
            </a:extLst>
          </p:cNvPr>
          <p:cNvSpPr/>
          <p:nvPr/>
        </p:nvSpPr>
        <p:spPr>
          <a:xfrm>
            <a:off x="7003288" y="450835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935100-6366-2B7A-8806-F0CA7C8FCA27}"/>
              </a:ext>
            </a:extLst>
          </p:cNvPr>
          <p:cNvSpPr txBox="1">
            <a:spLocks noChangeAspect="1"/>
          </p:cNvSpPr>
          <p:nvPr/>
        </p:nvSpPr>
        <p:spPr>
          <a:xfrm>
            <a:off x="710783" y="1576411"/>
            <a:ext cx="5225321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）过（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某种生活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）榜样；领先地位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）主角；扮演主角的演员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）领导；率领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cbdc5">
            <a:extLst>
              <a:ext uri="{FF2B5EF4-FFF2-40B4-BE49-F238E27FC236}">
                <a16:creationId xmlns:a16="http://schemas.microsoft.com/office/drawing/2014/main" id="{42E52286-B9D2-A2D0-4785-34AFC5663E12}"/>
              </a:ext>
            </a:extLst>
          </p:cNvPr>
          <p:cNvSpPr/>
          <p:nvPr/>
        </p:nvSpPr>
        <p:spPr>
          <a:xfrm>
            <a:off x="7063931" y="395362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9ABE92-0CF4-7AC1-4C66-922C41BD479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3.lead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80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B7627D8-51CC-9285-742D-1B48C996168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1608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copied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chart from a book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(2)Can you check if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copy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clear enough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managed to buy the last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copy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book left in the shop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1fb6">
            <a:extLst>
              <a:ext uri="{FF2B5EF4-FFF2-40B4-BE49-F238E27FC236}">
                <a16:creationId xmlns:a16="http://schemas.microsoft.com/office/drawing/2014/main" id="{C5C5C8A2-C2A9-C2E8-877C-C463791B951F}"/>
              </a:ext>
            </a:extLst>
          </p:cNvPr>
          <p:cNvSpPr/>
          <p:nvPr/>
        </p:nvSpPr>
        <p:spPr>
          <a:xfrm>
            <a:off x="9765665" y="4767045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c547">
            <a:extLst>
              <a:ext uri="{FF2B5EF4-FFF2-40B4-BE49-F238E27FC236}">
                <a16:creationId xmlns:a16="http://schemas.microsoft.com/office/drawing/2014/main" id="{1A8EF016-C5F9-0034-98FF-45F50A5EA6CF}"/>
              </a:ext>
            </a:extLst>
          </p:cNvPr>
          <p:cNvSpPr/>
          <p:nvPr/>
        </p:nvSpPr>
        <p:spPr>
          <a:xfrm>
            <a:off x="7519289" y="416733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5E64CC-5678-EB76-55F7-C9838FDD91D9}"/>
              </a:ext>
            </a:extLst>
          </p:cNvPr>
          <p:cNvSpPr txBox="1">
            <a:spLocks noChangeAspect="1"/>
          </p:cNvSpPr>
          <p:nvPr/>
        </p:nvSpPr>
        <p:spPr>
          <a:xfrm>
            <a:off x="590863" y="1708464"/>
            <a:ext cx="571500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）复印件；复制品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）抄袭；模仿；复制；复印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）本；（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）份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e12a">
            <a:extLst>
              <a:ext uri="{FF2B5EF4-FFF2-40B4-BE49-F238E27FC236}">
                <a16:creationId xmlns:a16="http://schemas.microsoft.com/office/drawing/2014/main" id="{B929093B-8021-E02D-DBD0-DBCE6D06F33C}"/>
              </a:ext>
            </a:extLst>
          </p:cNvPr>
          <p:cNvSpPr/>
          <p:nvPr/>
        </p:nvSpPr>
        <p:spPr>
          <a:xfrm>
            <a:off x="5907977" y="361260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44F5A8-5994-50AF-81C6-19CC6D4AB38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1647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4.copy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85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FEB8000-A674-C923-996D-C5011014EEE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6203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house 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around $500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(2)There’s great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learning a second language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(3)Family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important in many cultures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really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as a friend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bf3b">
            <a:extLst>
              <a:ext uri="{FF2B5EF4-FFF2-40B4-BE49-F238E27FC236}">
                <a16:creationId xmlns:a16="http://schemas.microsoft.com/office/drawing/2014/main" id="{FA2CAA23-2752-4200-92D3-09463D05A4A8}"/>
              </a:ext>
            </a:extLst>
          </p:cNvPr>
          <p:cNvSpPr/>
          <p:nvPr/>
        </p:nvSpPr>
        <p:spPr>
          <a:xfrm>
            <a:off x="5352352" y="5722758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fb4c">
            <a:extLst>
              <a:ext uri="{FF2B5EF4-FFF2-40B4-BE49-F238E27FC236}">
                <a16:creationId xmlns:a16="http://schemas.microsoft.com/office/drawing/2014/main" id="{80173766-833E-27C2-58FA-8EC664AA6CF5}"/>
              </a:ext>
            </a:extLst>
          </p:cNvPr>
          <p:cNvSpPr/>
          <p:nvPr/>
        </p:nvSpPr>
        <p:spPr>
          <a:xfrm>
            <a:off x="7936738" y="516802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47c51">
            <a:extLst>
              <a:ext uri="{FF2B5EF4-FFF2-40B4-BE49-F238E27FC236}">
                <a16:creationId xmlns:a16="http://schemas.microsoft.com/office/drawing/2014/main" id="{BD8A0FCD-39EA-BC21-9FB0-4DB546134454}"/>
              </a:ext>
            </a:extLst>
          </p:cNvPr>
          <p:cNvSpPr/>
          <p:nvPr/>
        </p:nvSpPr>
        <p:spPr>
          <a:xfrm>
            <a:off x="8482330" y="461328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FC475B-0580-22C6-607D-CB7E2EE9B5A6}"/>
              </a:ext>
            </a:extLst>
          </p:cNvPr>
          <p:cNvSpPr txBox="1">
            <a:spLocks noChangeAspect="1"/>
          </p:cNvSpPr>
          <p:nvPr/>
        </p:nvSpPr>
        <p:spPr>
          <a:xfrm>
            <a:off x="680803" y="1681341"/>
            <a:ext cx="452078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）价值；有用性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）价值观；准则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）估价；给……定价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）重视；珍视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cd35">
            <a:extLst>
              <a:ext uri="{FF2B5EF4-FFF2-40B4-BE49-F238E27FC236}">
                <a16:creationId xmlns:a16="http://schemas.microsoft.com/office/drawing/2014/main" id="{D12BE179-DD20-DBA6-8561-B461E6B62AD2}"/>
              </a:ext>
            </a:extLst>
          </p:cNvPr>
          <p:cNvSpPr/>
          <p:nvPr/>
        </p:nvSpPr>
        <p:spPr>
          <a:xfrm>
            <a:off x="7235127" y="405855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86EBA8-6EE2-C991-D5F0-5F5A2C79B27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7643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5.value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2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1BBD27A-E29E-BBBC-A389-5D6ED910DB7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4210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hotel provides breakfast for all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famous singer was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TV show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is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 at our school this week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 Chinese people often offer their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big meal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ca2d">
            <a:extLst>
              <a:ext uri="{FF2B5EF4-FFF2-40B4-BE49-F238E27FC236}">
                <a16:creationId xmlns:a16="http://schemas.microsoft.com/office/drawing/2014/main" id="{ED2A7BF1-6DB3-5AF1-7A2F-16D5D801FF8B}"/>
              </a:ext>
            </a:extLst>
          </p:cNvPr>
          <p:cNvSpPr/>
          <p:nvPr/>
        </p:nvSpPr>
        <p:spPr>
          <a:xfrm>
            <a:off x="8517763" y="5602837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1a2b8">
            <a:extLst>
              <a:ext uri="{FF2B5EF4-FFF2-40B4-BE49-F238E27FC236}">
                <a16:creationId xmlns:a16="http://schemas.microsoft.com/office/drawing/2014/main" id="{1D42B6FB-BB69-3B6C-D865-2768FA6B204B}"/>
              </a:ext>
            </a:extLst>
          </p:cNvPr>
          <p:cNvSpPr/>
          <p:nvPr/>
        </p:nvSpPr>
        <p:spPr>
          <a:xfrm>
            <a:off x="7766876" y="5048101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f922">
            <a:extLst>
              <a:ext uri="{FF2B5EF4-FFF2-40B4-BE49-F238E27FC236}">
                <a16:creationId xmlns:a16="http://schemas.microsoft.com/office/drawing/2014/main" id="{33114AC9-E870-9AF1-700B-EB7931FB206A}"/>
              </a:ext>
            </a:extLst>
          </p:cNvPr>
          <p:cNvSpPr/>
          <p:nvPr/>
        </p:nvSpPr>
        <p:spPr>
          <a:xfrm>
            <a:off x="8040878" y="4493365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5D38BE-B1B1-AE79-43DD-FACBF6980EBF}"/>
              </a:ext>
            </a:extLst>
          </p:cNvPr>
          <p:cNvSpPr txBox="1">
            <a:spLocks noChangeAspect="1"/>
          </p:cNvSpPr>
          <p:nvPr/>
        </p:nvSpPr>
        <p:spPr>
          <a:xfrm>
            <a:off x="680804" y="1561420"/>
            <a:ext cx="4880548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）客串嘉宾；特邀嘉宾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）客人的；客座的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）旅客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）客人；宾客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cded1">
            <a:extLst>
              <a:ext uri="{FF2B5EF4-FFF2-40B4-BE49-F238E27FC236}">
                <a16:creationId xmlns:a16="http://schemas.microsoft.com/office/drawing/2014/main" id="{6C43ADD2-05B3-9212-EBB5-8147B3AC95DB}"/>
              </a:ext>
            </a:extLst>
          </p:cNvPr>
          <p:cNvSpPr/>
          <p:nvPr/>
        </p:nvSpPr>
        <p:spPr>
          <a:xfrm>
            <a:off x="7355650" y="393862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0BC594-662E-9226-1CAB-3068B9A1A22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6.guest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2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FE537E6-5BBC-2057-E962-121E92F8C4F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56122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accident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death of two people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teacher will tell us our English test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tomorrow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traffic was very heavy and 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arrived late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b1ca">
            <a:extLst>
              <a:ext uri="{FF2B5EF4-FFF2-40B4-BE49-F238E27FC236}">
                <a16:creationId xmlns:a16="http://schemas.microsoft.com/office/drawing/2014/main" id="{862FF6BF-E690-1B6D-E75E-D7BF7251F82E}"/>
              </a:ext>
            </a:extLst>
          </p:cNvPr>
          <p:cNvSpPr/>
          <p:nvPr/>
        </p:nvSpPr>
        <p:spPr>
          <a:xfrm>
            <a:off x="9389364" y="4722074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03a05">
            <a:extLst>
              <a:ext uri="{FF2B5EF4-FFF2-40B4-BE49-F238E27FC236}">
                <a16:creationId xmlns:a16="http://schemas.microsoft.com/office/drawing/2014/main" id="{FFC71187-62CE-9DEA-E298-5079600A872A}"/>
              </a:ext>
            </a:extLst>
          </p:cNvPr>
          <p:cNvSpPr/>
          <p:nvPr/>
        </p:nvSpPr>
        <p:spPr>
          <a:xfrm>
            <a:off x="9567990" y="410737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E174EB-1AAE-0555-B1A6-A08DAD4A2718}"/>
              </a:ext>
            </a:extLst>
          </p:cNvPr>
          <p:cNvSpPr txBox="1">
            <a:spLocks noChangeAspect="1"/>
          </p:cNvSpPr>
          <p:nvPr/>
        </p:nvSpPr>
        <p:spPr>
          <a:xfrm>
            <a:off x="710784" y="1708464"/>
            <a:ext cx="3591393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）成绩；得分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）产生；导致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）结果；后果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770b">
            <a:extLst>
              <a:ext uri="{FF2B5EF4-FFF2-40B4-BE49-F238E27FC236}">
                <a16:creationId xmlns:a16="http://schemas.microsoft.com/office/drawing/2014/main" id="{04195494-FD47-C585-76CC-037D47982181}"/>
              </a:ext>
            </a:extLst>
          </p:cNvPr>
          <p:cNvSpPr/>
          <p:nvPr/>
        </p:nvSpPr>
        <p:spPr>
          <a:xfrm>
            <a:off x="8240014" y="355264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C537A1-B1CF-DCCA-CFED-3391EE31EDD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7643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7.result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01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94A7D14-6C32-3B6D-47A0-EF1C7A6E202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38784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I do my homework in your room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 don’t make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matter               B. decision		C. promise                	D. mess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合肥蜀山区三模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keep our cultural traditions alive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teenagers are encouraged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traditional culture and learn the ancient skills with pride.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weigh                B. create		C. value                		D. doubt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0ef1">
            <a:extLst>
              <a:ext uri="{FF2B5EF4-FFF2-40B4-BE49-F238E27FC236}">
                <a16:creationId xmlns:a16="http://schemas.microsoft.com/office/drawing/2014/main" id="{4B54A194-9DBB-9D8B-CC5D-1BFBBBEE114D}"/>
              </a:ext>
            </a:extLst>
          </p:cNvPr>
          <p:cNvSpPr/>
          <p:nvPr/>
        </p:nvSpPr>
        <p:spPr>
          <a:xfrm>
            <a:off x="3534664" y="440898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356a6">
            <a:extLst>
              <a:ext uri="{FF2B5EF4-FFF2-40B4-BE49-F238E27FC236}">
                <a16:creationId xmlns:a16="http://schemas.microsoft.com/office/drawing/2014/main" id="{CE055D4D-EC3C-B11B-994F-3A36DFED995C}"/>
              </a:ext>
            </a:extLst>
          </p:cNvPr>
          <p:cNvSpPr/>
          <p:nvPr/>
        </p:nvSpPr>
        <p:spPr>
          <a:xfrm>
            <a:off x="6036628" y="274477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9340BA-9A6C-8BA5-83EA-444F2032A3B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1558"/>
            <a:ext cx="114300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should we do for the camping trip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We’d better make a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things like foods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drinks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medicine and so 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list                B. card		C. report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D. cook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4.James is so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he often makes the people around him laugh loudly.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talented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unusual	C. humorous                D. outgoing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5.Rita never allows her sisters to enter her bedroom. She regards it as ___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space.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possible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strange	C. private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necessary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62b9">
            <a:extLst>
              <a:ext uri="{FF2B5EF4-FFF2-40B4-BE49-F238E27FC236}">
                <a16:creationId xmlns:a16="http://schemas.microsoft.com/office/drawing/2014/main" id="{B5BF34DF-EE91-0EE8-291A-E01C088C1F31}"/>
              </a:ext>
            </a:extLst>
          </p:cNvPr>
          <p:cNvSpPr/>
          <p:nvPr/>
        </p:nvSpPr>
        <p:spPr>
          <a:xfrm>
            <a:off x="11100406" y="490620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5a602">
            <a:extLst>
              <a:ext uri="{FF2B5EF4-FFF2-40B4-BE49-F238E27FC236}">
                <a16:creationId xmlns:a16="http://schemas.microsoft.com/office/drawing/2014/main" id="{F33C3FB1-FCA8-1A1D-5F39-4E02D6E94EC4}"/>
              </a:ext>
            </a:extLst>
          </p:cNvPr>
          <p:cNvSpPr/>
          <p:nvPr/>
        </p:nvSpPr>
        <p:spPr>
          <a:xfrm>
            <a:off x="2761615" y="319702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fa529">
            <a:extLst>
              <a:ext uri="{FF2B5EF4-FFF2-40B4-BE49-F238E27FC236}">
                <a16:creationId xmlns:a16="http://schemas.microsoft.com/office/drawing/2014/main" id="{6A1D9F05-87A3-D66B-BE1E-B3DE7CA9009A}"/>
              </a:ext>
            </a:extLst>
          </p:cNvPr>
          <p:cNvSpPr/>
          <p:nvPr/>
        </p:nvSpPr>
        <p:spPr>
          <a:xfrm>
            <a:off x="4159568" y="153281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4154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83F2AF-44FD-EE9B-4269-9550E77888B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93817"/>
            <a:ext cx="11811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box is full of books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kilos. Can you help me carry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weighs               B. keeps		C. eats                  D. continues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leaving to take part in the final poem competition.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proud of her. I wish her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speed                B. method		C. pressure           D. success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合肥新站区二模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follow the government’s call for weight management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health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experts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 to have a less sugary diet.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order               B. protect		C. refuse               D. encourage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a8b6">
            <a:extLst>
              <a:ext uri="{FF2B5EF4-FFF2-40B4-BE49-F238E27FC236}">
                <a16:creationId xmlns:a16="http://schemas.microsoft.com/office/drawing/2014/main" id="{69790283-73DB-06DA-EDAF-F9CB66A67D3E}"/>
              </a:ext>
            </a:extLst>
          </p:cNvPr>
          <p:cNvSpPr/>
          <p:nvPr/>
        </p:nvSpPr>
        <p:spPr>
          <a:xfrm>
            <a:off x="5363528" y="507348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4e06c">
            <a:extLst>
              <a:ext uri="{FF2B5EF4-FFF2-40B4-BE49-F238E27FC236}">
                <a16:creationId xmlns:a16="http://schemas.microsoft.com/office/drawing/2014/main" id="{D9BF23B5-2D39-C8EF-E42E-38EA1D225964}"/>
              </a:ext>
            </a:extLst>
          </p:cNvPr>
          <p:cNvSpPr/>
          <p:nvPr/>
        </p:nvSpPr>
        <p:spPr>
          <a:xfrm>
            <a:off x="6524498" y="3409281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98b88">
            <a:extLst>
              <a:ext uri="{FF2B5EF4-FFF2-40B4-BE49-F238E27FC236}">
                <a16:creationId xmlns:a16="http://schemas.microsoft.com/office/drawing/2014/main" id="{033AB63D-AC7E-262E-A3BF-51385ACEFF34}"/>
              </a:ext>
            </a:extLst>
          </p:cNvPr>
          <p:cNvSpPr/>
          <p:nvPr/>
        </p:nvSpPr>
        <p:spPr>
          <a:xfrm>
            <a:off x="5631815" y="119033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7623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BA1E33-19E3-EB23-0913-754BCFDE5EA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中信心卷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personal information. And then sign your name at the bottom.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set up                B. work out		C. fill out                	D. make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合肥科大附中一模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film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became a big hit in China after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January 29th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2025.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right. I have watched it twice and love the story so much.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took up            B. came out		C. turned down             D. put off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8716">
            <a:extLst>
              <a:ext uri="{FF2B5EF4-FFF2-40B4-BE49-F238E27FC236}">
                <a16:creationId xmlns:a16="http://schemas.microsoft.com/office/drawing/2014/main" id="{9C49C834-A405-E902-F5C7-A4CB94FFCD8C}"/>
              </a:ext>
            </a:extLst>
          </p:cNvPr>
          <p:cNvSpPr/>
          <p:nvPr/>
        </p:nvSpPr>
        <p:spPr>
          <a:xfrm>
            <a:off x="2866327" y="3825050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a84a2">
            <a:extLst>
              <a:ext uri="{FF2B5EF4-FFF2-40B4-BE49-F238E27FC236}">
                <a16:creationId xmlns:a16="http://schemas.microsoft.com/office/drawing/2014/main" id="{5EFC1995-254D-C1A1-118B-9DBFFAE8886F}"/>
              </a:ext>
            </a:extLst>
          </p:cNvPr>
          <p:cNvSpPr/>
          <p:nvPr/>
        </p:nvSpPr>
        <p:spPr>
          <a:xfrm>
            <a:off x="5596890" y="160610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51600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22C1C23-FC77-B51B-C5C7-1DC2E8EA72DE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fight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战斗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战斗；斗争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410.jpeg">
            <a:extLst>
              <a:ext uri="{FF2B5EF4-FFF2-40B4-BE49-F238E27FC236}">
                <a16:creationId xmlns:a16="http://schemas.microsoft.com/office/drawing/2014/main" id="{BF4FF3A6-BEA9-DBCE-AB8F-F84178684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5235" y="2708321"/>
            <a:ext cx="7009140" cy="32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986138-2B02-B1A3-D644-3A4BC3B321F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1772"/>
            <a:ext cx="11686082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friend likes loud music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while 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更喜欢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music that is quiet.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2.There are different kinds of restaurants in Nanjing enough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birds are flying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4.Every time I want to give 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parents always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鼓励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me to keep trying.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5.Many ancient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fought for the peace of their countries.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ea7b">
            <a:extLst>
              <a:ext uri="{FF2B5EF4-FFF2-40B4-BE49-F238E27FC236}">
                <a16:creationId xmlns:a16="http://schemas.microsoft.com/office/drawing/2014/main" id="{FE455242-42C5-0790-CA5D-FE98AE920AEA}"/>
              </a:ext>
            </a:extLst>
          </p:cNvPr>
          <p:cNvSpPr/>
          <p:nvPr/>
        </p:nvSpPr>
        <p:spPr>
          <a:xfrm>
            <a:off x="3039245" y="5501170"/>
            <a:ext cx="1646238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eroes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0311e">
            <a:extLst>
              <a:ext uri="{FF2B5EF4-FFF2-40B4-BE49-F238E27FC236}">
                <a16:creationId xmlns:a16="http://schemas.microsoft.com/office/drawing/2014/main" id="{FC1E0667-80B3-787D-D9C5-3FE7696B059A}"/>
              </a:ext>
            </a:extLst>
          </p:cNvPr>
          <p:cNvSpPr/>
          <p:nvPr/>
        </p:nvSpPr>
        <p:spPr>
          <a:xfrm>
            <a:off x="8485894" y="4391698"/>
            <a:ext cx="22670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ncourage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d738a">
            <a:extLst>
              <a:ext uri="{FF2B5EF4-FFF2-40B4-BE49-F238E27FC236}">
                <a16:creationId xmlns:a16="http://schemas.microsoft.com/office/drawing/2014/main" id="{9B8EEBAE-B757-3E4E-A89E-513F2BDFB10D}"/>
              </a:ext>
            </a:extLst>
          </p:cNvPr>
          <p:cNvSpPr/>
          <p:nvPr/>
        </p:nvSpPr>
        <p:spPr>
          <a:xfrm>
            <a:off x="6323719" y="3836962"/>
            <a:ext cx="12414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bcd84">
            <a:extLst>
              <a:ext uri="{FF2B5EF4-FFF2-40B4-BE49-F238E27FC236}">
                <a16:creationId xmlns:a16="http://schemas.microsoft.com/office/drawing/2014/main" id="{9993F51C-22FC-AB3E-C02E-597D432EBD46}"/>
              </a:ext>
            </a:extLst>
          </p:cNvPr>
          <p:cNvSpPr/>
          <p:nvPr/>
        </p:nvSpPr>
        <p:spPr>
          <a:xfrm>
            <a:off x="10250399" y="2720188"/>
            <a:ext cx="16955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atisfy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e189">
            <a:extLst>
              <a:ext uri="{FF2B5EF4-FFF2-40B4-BE49-F238E27FC236}">
                <a16:creationId xmlns:a16="http://schemas.microsoft.com/office/drawing/2014/main" id="{1FE7C40A-9C75-EE21-BF82-51EDBBE07F95}"/>
              </a:ext>
            </a:extLst>
          </p:cNvPr>
          <p:cNvSpPr/>
          <p:nvPr/>
        </p:nvSpPr>
        <p:spPr>
          <a:xfrm>
            <a:off x="6457315" y="1603028"/>
            <a:ext cx="16065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refer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66821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28F821-868C-D157-26F2-BBE880720D6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6.His team had lost the game because of him.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felt like there was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his shoulders as he walked home alone.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7.Paul is funny and he always tells jokes to make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boy learned 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about honesty from the mistake.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9.China has made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exploring the outer space.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her with everything she needed to succeed in her studies.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93a3">
            <a:extLst>
              <a:ext uri="{FF2B5EF4-FFF2-40B4-BE49-F238E27FC236}">
                <a16:creationId xmlns:a16="http://schemas.microsoft.com/office/drawing/2014/main" id="{A0FC4174-ACA1-3DEB-5043-666CDD8D97C3}"/>
              </a:ext>
            </a:extLst>
          </p:cNvPr>
          <p:cNvSpPr/>
          <p:nvPr/>
        </p:nvSpPr>
        <p:spPr>
          <a:xfrm>
            <a:off x="2915476" y="4656785"/>
            <a:ext cx="202406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rovided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54445">
            <a:extLst>
              <a:ext uri="{FF2B5EF4-FFF2-40B4-BE49-F238E27FC236}">
                <a16:creationId xmlns:a16="http://schemas.microsoft.com/office/drawing/2014/main" id="{DEA3E2EA-5CDB-262F-FFDB-BC1F700FB95B}"/>
              </a:ext>
            </a:extLst>
          </p:cNvPr>
          <p:cNvSpPr/>
          <p:nvPr/>
        </p:nvSpPr>
        <p:spPr>
          <a:xfrm>
            <a:off x="4249039" y="4102049"/>
            <a:ext cx="19557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rogress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7f37">
            <a:extLst>
              <a:ext uri="{FF2B5EF4-FFF2-40B4-BE49-F238E27FC236}">
                <a16:creationId xmlns:a16="http://schemas.microsoft.com/office/drawing/2014/main" id="{91D4C79C-9277-42BF-9334-E3022D24B891}"/>
              </a:ext>
            </a:extLst>
          </p:cNvPr>
          <p:cNvSpPr/>
          <p:nvPr/>
        </p:nvSpPr>
        <p:spPr>
          <a:xfrm>
            <a:off x="5390515" y="2992577"/>
            <a:ext cx="1674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esson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d775f">
            <a:extLst>
              <a:ext uri="{FF2B5EF4-FFF2-40B4-BE49-F238E27FC236}">
                <a16:creationId xmlns:a16="http://schemas.microsoft.com/office/drawing/2014/main" id="{276F5354-2FAB-2458-0CCB-DD28FEB9BD4C}"/>
              </a:ext>
            </a:extLst>
          </p:cNvPr>
          <p:cNvSpPr/>
          <p:nvPr/>
        </p:nvSpPr>
        <p:spPr>
          <a:xfrm>
            <a:off x="8417514" y="2433476"/>
            <a:ext cx="16177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augh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628be">
            <a:extLst>
              <a:ext uri="{FF2B5EF4-FFF2-40B4-BE49-F238E27FC236}">
                <a16:creationId xmlns:a16="http://schemas.microsoft.com/office/drawing/2014/main" id="{EED33E82-A593-2EDA-8D38-39264CF9E96E}"/>
              </a:ext>
            </a:extLst>
          </p:cNvPr>
          <p:cNvSpPr/>
          <p:nvPr/>
        </p:nvSpPr>
        <p:spPr>
          <a:xfrm>
            <a:off x="1605915" y="1883105"/>
            <a:ext cx="16161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eight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76505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55E83B6-E59B-9D3F-EC64-536BE85C683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8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她和她的弟弟总是争吵。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always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brother.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成功不在于运气，而在于与困难作斗争的勇气。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 depends not on luck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on the courage to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difficulties.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e33b">
            <a:extLst>
              <a:ext uri="{FF2B5EF4-FFF2-40B4-BE49-F238E27FC236}">
                <a16:creationId xmlns:a16="http://schemas.microsoft.com/office/drawing/2014/main" id="{A97143E8-7871-3F71-0701-1E0B95E5CE4F}"/>
              </a:ext>
            </a:extLst>
          </p:cNvPr>
          <p:cNvSpPr/>
          <p:nvPr/>
        </p:nvSpPr>
        <p:spPr>
          <a:xfrm>
            <a:off x="811228" y="3802585"/>
            <a:ext cx="36481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fight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against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662F31C-A78B-0332-0577-58486F639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c8ad5">
            <a:extLst>
              <a:ext uri="{FF2B5EF4-FFF2-40B4-BE49-F238E27FC236}">
                <a16:creationId xmlns:a16="http://schemas.microsoft.com/office/drawing/2014/main" id="{00E14610-822C-04CE-F06D-D38ADD2694C0}"/>
              </a:ext>
            </a:extLst>
          </p:cNvPr>
          <p:cNvSpPr/>
          <p:nvPr/>
        </p:nvSpPr>
        <p:spPr>
          <a:xfrm>
            <a:off x="2486978" y="2134554"/>
            <a:ext cx="33719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fights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with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97302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22E76F-B28C-EFBF-8150-38FB9147D33E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5840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mess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脏乱；凌乱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29.jpeg">
            <a:extLst>
              <a:ext uri="{FF2B5EF4-FFF2-40B4-BE49-F238E27FC236}">
                <a16:creationId xmlns:a16="http://schemas.microsoft.com/office/drawing/2014/main" id="{C995ECA8-BE7E-AF02-0AF6-58850630F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4" name="image414.jpeg">
            <a:extLst>
              <a:ext uri="{FF2B5EF4-FFF2-40B4-BE49-F238E27FC236}">
                <a16:creationId xmlns:a16="http://schemas.microsoft.com/office/drawing/2014/main" id="{BD10E47F-092D-78F5-AEB0-4EBAE4554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482" y="2392523"/>
            <a:ext cx="7243035" cy="32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42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19F02D5-C2A1-B878-A40F-0DCAE8E5CF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65003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children made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their toys all over the living room floor.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4.Be careful with the paint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you’ll make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whole room.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decision                B. mess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mistake                D. effort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2185">
            <a:extLst>
              <a:ext uri="{FF2B5EF4-FFF2-40B4-BE49-F238E27FC236}">
                <a16:creationId xmlns:a16="http://schemas.microsoft.com/office/drawing/2014/main" id="{79EFC2B8-ED3C-2DD4-1EE9-B94F0F82F481}"/>
              </a:ext>
            </a:extLst>
          </p:cNvPr>
          <p:cNvSpPr/>
          <p:nvPr/>
        </p:nvSpPr>
        <p:spPr>
          <a:xfrm>
            <a:off x="7751001" y="2870995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253732A-A071-DB04-9680-41FDDF83C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f4442">
            <a:extLst>
              <a:ext uri="{FF2B5EF4-FFF2-40B4-BE49-F238E27FC236}">
                <a16:creationId xmlns:a16="http://schemas.microsoft.com/office/drawing/2014/main" id="{70F51C30-CEE4-E25E-EEF9-AF79FAE12C65}"/>
              </a:ext>
            </a:extLst>
          </p:cNvPr>
          <p:cNvSpPr/>
          <p:nvPr/>
        </p:nvSpPr>
        <p:spPr>
          <a:xfrm>
            <a:off x="4711002" y="1761523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ess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4016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1ED574-BE83-1350-D594-9EA36364F7A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35626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expect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期盼；等待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CA084F4E-D077-4C2F-96D4-3984DA432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3899"/>
            <a:ext cx="2226992" cy="534352"/>
          </a:xfrm>
          <a:prstGeom prst="rect">
            <a:avLst/>
          </a:prstGeom>
        </p:spPr>
      </p:pic>
      <p:pic>
        <p:nvPicPr>
          <p:cNvPr id="5" name="image418.jpeg">
            <a:extLst>
              <a:ext uri="{FF2B5EF4-FFF2-40B4-BE49-F238E27FC236}">
                <a16:creationId xmlns:a16="http://schemas.microsoft.com/office/drawing/2014/main" id="{931AAD75-7484-36D3-5100-B8096BA0E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355" y="2362542"/>
            <a:ext cx="7175290" cy="382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525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A94D108-29AE-C3F7-6FE6-85EBA9073F2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04262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我期望在星期天回来。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 on Sunday.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我期待这次我们一定会成功。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we’ll succeed this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look sad. What happened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to win the match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lost.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hoped                B. knew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expected            D. saw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e0bc">
            <a:extLst>
              <a:ext uri="{FF2B5EF4-FFF2-40B4-BE49-F238E27FC236}">
                <a16:creationId xmlns:a16="http://schemas.microsoft.com/office/drawing/2014/main" id="{81C289B1-C451-5716-784E-5AE6CEA41D12}"/>
              </a:ext>
            </a:extLst>
          </p:cNvPr>
          <p:cNvSpPr/>
          <p:nvPr/>
        </p:nvSpPr>
        <p:spPr>
          <a:xfrm>
            <a:off x="2701290" y="447446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65ca7">
            <a:extLst>
              <a:ext uri="{FF2B5EF4-FFF2-40B4-BE49-F238E27FC236}">
                <a16:creationId xmlns:a16="http://schemas.microsoft.com/office/drawing/2014/main" id="{3F3BA554-83B0-1B65-3606-C12392AAC37F}"/>
              </a:ext>
            </a:extLst>
          </p:cNvPr>
          <p:cNvSpPr/>
          <p:nvPr/>
        </p:nvSpPr>
        <p:spPr>
          <a:xfrm>
            <a:off x="955040" y="3364990"/>
            <a:ext cx="19209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expect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35B4D7D-1E57-14DA-900E-976BC0D0B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1965a">
            <a:extLst>
              <a:ext uri="{FF2B5EF4-FFF2-40B4-BE49-F238E27FC236}">
                <a16:creationId xmlns:a16="http://schemas.microsoft.com/office/drawing/2014/main" id="{057700AE-94A2-F43F-9C1B-5F8F01F43CA3}"/>
              </a:ext>
            </a:extLst>
          </p:cNvPr>
          <p:cNvSpPr/>
          <p:nvPr/>
        </p:nvSpPr>
        <p:spPr>
          <a:xfrm>
            <a:off x="955040" y="2255518"/>
            <a:ext cx="43609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expect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7183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645702-5215-CD97-DE6D-88CFEF0BC040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encourage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鼓励；激励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C3A5B5EF-E9CD-9E78-AD60-55059F633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422.jpeg">
            <a:extLst>
              <a:ext uri="{FF2B5EF4-FFF2-40B4-BE49-F238E27FC236}">
                <a16:creationId xmlns:a16="http://schemas.microsoft.com/office/drawing/2014/main" id="{9EAA8B4D-D106-5A5B-BD44-6BB81931E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624" y="2243202"/>
            <a:ext cx="7503992" cy="379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27970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112</TotalTime>
  <Words>1988</Words>
  <Application>Microsoft Office PowerPoint</Application>
  <PresentationFormat>宽屏</PresentationFormat>
  <Paragraphs>228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10</cp:revision>
  <dcterms:created xsi:type="dcterms:W3CDTF">2025-12-04T23:02:12Z</dcterms:created>
  <dcterms:modified xsi:type="dcterms:W3CDTF">2025-12-05T06:15:55Z</dcterms:modified>
</cp:coreProperties>
</file>