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91" r:id="rId13"/>
    <p:sldId id="884" r:id="rId14"/>
    <p:sldId id="892" r:id="rId15"/>
    <p:sldId id="885" r:id="rId16"/>
    <p:sldId id="886" r:id="rId17"/>
    <p:sldId id="887" r:id="rId18"/>
    <p:sldId id="888" r:id="rId19"/>
    <p:sldId id="889" r:id="rId20"/>
    <p:sldId id="890" r:id="rId21"/>
    <p:sldId id="259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901" r:id="rId32"/>
    <p:sldId id="902" r:id="rId33"/>
    <p:sldId id="87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8814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boy stared at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bird with sad eyes.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his grandfather made him very sad last week.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nurse stayed by the bedside of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快死的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patient all night.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10.On March 28th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serious earthquake happened in Myanmar. More than 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people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are dead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died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ec67"/>
          <p:cNvSpPr/>
          <p:nvPr/>
        </p:nvSpPr>
        <p:spPr>
          <a:xfrm>
            <a:off x="4653852" y="435834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0df9"/>
          <p:cNvSpPr/>
          <p:nvPr/>
        </p:nvSpPr>
        <p:spPr>
          <a:xfrm>
            <a:off x="6725603" y="2694140"/>
            <a:ext cx="15177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953e"/>
          <p:cNvSpPr/>
          <p:nvPr/>
        </p:nvSpPr>
        <p:spPr>
          <a:xfrm>
            <a:off x="1517015" y="2139404"/>
            <a:ext cx="15177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eath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f0889"/>
          <p:cNvSpPr/>
          <p:nvPr/>
        </p:nvSpPr>
        <p:spPr>
          <a:xfrm>
            <a:off x="4139502" y="1584668"/>
            <a:ext cx="13986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68999"/>
            <a:ext cx="4373313" cy="568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living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lively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919377"/>
            <a:ext cx="5423280" cy="568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alive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活着的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2" name="image5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488187"/>
            <a:ext cx="2226991" cy="534352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55643589"/>
              </p:ext>
            </p:extLst>
          </p:nvPr>
        </p:nvGraphicFramePr>
        <p:xfrm>
          <a:off x="381000" y="2522338"/>
          <a:ext cx="11430000" cy="3986530"/>
        </p:xfrm>
        <a:graphic>
          <a:graphicData uri="http://schemas.openxmlformats.org/drawingml/2006/table">
            <a:tbl>
              <a:tblPr firstRow="1" firstCol="1" bandRow="1"/>
              <a:tblGrid>
                <a:gridCol w="1716140">
                  <a:extLst>
                    <a:ext uri="{9D8B030D-6E8A-4147-A177-3AD203B41FA5}">
                      <a16:colId xmlns:a16="http://schemas.microsoft.com/office/drawing/2014/main" val="4232237958"/>
                    </a:ext>
                  </a:extLst>
                </a:gridCol>
                <a:gridCol w="9713860">
                  <a:extLst>
                    <a:ext uri="{9D8B030D-6E8A-4147-A177-3AD203B41FA5}">
                      <a16:colId xmlns:a16="http://schemas.microsoft.com/office/drawing/2014/main" val="396403569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6810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alive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意为“活着”，常作表语或后置定语，可修饰人或物。作定语时，一般放在修饰的词后面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21776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意为“活的；有生命的”，一般用作定语。其前可以加定冠词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，用作复数名词，意为“活着的人们”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93392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意为“活着的”，通常指物，不指人，常用来作定语放在名词的前面。还指“实况转播的；现场直播的”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72561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意为“活泼的；活跃的；充满生气的”，用作定语或表语，既可以指人，也可以指物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618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13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的其他用法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被修饰的中心词本身带有修饰语，则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alive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可以用作前置定语。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有时还用作状语或补语。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一般不用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修饰，但可用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等修饰。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46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9953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alive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English teacher always makes her classes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interesting.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fish in the picture seems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seen a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(4)All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animals and plants need water.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6da4"/>
          <p:cNvSpPr/>
          <p:nvPr/>
        </p:nvSpPr>
        <p:spPr>
          <a:xfrm>
            <a:off x="1686878" y="5024474"/>
            <a:ext cx="18034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51445"/>
          <p:cNvSpPr/>
          <p:nvPr/>
        </p:nvSpPr>
        <p:spPr>
          <a:xfrm>
            <a:off x="4026853" y="3915002"/>
            <a:ext cx="14859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8434"/>
          <p:cNvSpPr/>
          <p:nvPr/>
        </p:nvSpPr>
        <p:spPr>
          <a:xfrm>
            <a:off x="6792151" y="3360266"/>
            <a:ext cx="15748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alive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b4465"/>
          <p:cNvSpPr/>
          <p:nvPr/>
        </p:nvSpPr>
        <p:spPr>
          <a:xfrm>
            <a:off x="8049451" y="2250794"/>
            <a:ext cx="17621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26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12.She doesn’t know if he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dead.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private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lovely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absent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13.With more free time after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looked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kites dancing in the spring wind.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lively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impatient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lonely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serious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9b4e"/>
          <p:cNvSpPr/>
          <p:nvPr/>
        </p:nvSpPr>
        <p:spPr>
          <a:xfrm>
            <a:off x="8981123" y="327031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8689"/>
          <p:cNvSpPr/>
          <p:nvPr/>
        </p:nvSpPr>
        <p:spPr>
          <a:xfrm>
            <a:off x="5009515" y="160610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1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0817"/>
            <a:ext cx="748794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excuse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辩解的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理由；借口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P64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55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5" name="image56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001202" y="2391092"/>
            <a:ext cx="8189595" cy="298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不要为你的错误编造任何借口。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make up any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mistake.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fast food is really delicious. I always want to eat it.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 have to give up eating it right now.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Nice work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Here it is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That’s no excuse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 bet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f1bc"/>
          <p:cNvSpPr/>
          <p:nvPr/>
        </p:nvSpPr>
        <p:spPr>
          <a:xfrm>
            <a:off x="1083628" y="3550390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dd25a"/>
          <p:cNvSpPr/>
          <p:nvPr/>
        </p:nvSpPr>
        <p:spPr>
          <a:xfrm>
            <a:off x="3736340" y="2440918"/>
            <a:ext cx="32877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3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67819"/>
            <a:ext cx="934095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stop sb.(from) doing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阻止某人做某事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P66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55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5" name="image56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607991" y="1879121"/>
            <a:ext cx="7005430" cy="440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0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16.The water on the earth is getting less and less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must stop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it in our daily life.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17.It’s snowing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must stop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(check) the road conditions to make people drive more safely.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只要我们付出足够多的努力，没有什么能阻止我们实现梦想。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can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achieving our dreams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long as we pay enough efforts.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5167"/>
          <p:cNvSpPr/>
          <p:nvPr/>
        </p:nvSpPr>
        <p:spPr>
          <a:xfrm>
            <a:off x="4528503" y="4935944"/>
            <a:ext cx="16986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f3d6"/>
          <p:cNvSpPr/>
          <p:nvPr/>
        </p:nvSpPr>
        <p:spPr>
          <a:xfrm>
            <a:off x="2666365" y="4935944"/>
            <a:ext cx="1587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24da"/>
          <p:cNvSpPr/>
          <p:nvPr/>
        </p:nvSpPr>
        <p:spPr>
          <a:xfrm>
            <a:off x="5521770" y="2717000"/>
            <a:ext cx="21289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15c1d"/>
          <p:cNvSpPr/>
          <p:nvPr/>
        </p:nvSpPr>
        <p:spPr>
          <a:xfrm>
            <a:off x="628015" y="2162264"/>
            <a:ext cx="17748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asting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27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46296"/>
            <a:ext cx="350281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borrow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lend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keep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817"/>
            <a:ext cx="624504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borrow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借入；借来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2" name="image5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61451848"/>
              </p:ext>
            </p:extLst>
          </p:nvPr>
        </p:nvGraphicFramePr>
        <p:xfrm>
          <a:off x="381000" y="2770283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144571219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205720494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5008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borrow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终止性动词，指将别人的东西借给自己使用，是“借入”的意思。常与介词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连用，构成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borrow ... from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54337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终止性动词，指将自己的东西借给别人，是“借出”的意思。常与介词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搭配，构成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lend ... to ...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11990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延续性动词，指保留多久，可以与表示一段时间的状语连用，而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borrow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则不能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769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9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九年级上　</a:t>
              </a:r>
              <a:r>
                <a:rPr lang="en-US" altLang="zh-CN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Modules 7—9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4674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19.She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 umbrella to Tom because it was raining.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20.He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)$100 from his friend to buy a new phone.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magazine for a week.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22.Although you like the book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may only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for two weeks.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borrow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keep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lend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e613"/>
          <p:cNvSpPr/>
          <p:nvPr/>
        </p:nvSpPr>
        <p:spPr>
          <a:xfrm>
            <a:off x="7859078" y="3962210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6364"/>
          <p:cNvSpPr/>
          <p:nvPr/>
        </p:nvSpPr>
        <p:spPr>
          <a:xfrm>
            <a:off x="2823528" y="3407474"/>
            <a:ext cx="13780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eep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7f5f"/>
          <p:cNvSpPr/>
          <p:nvPr/>
        </p:nvSpPr>
        <p:spPr>
          <a:xfrm>
            <a:off x="1536065" y="2298002"/>
            <a:ext cx="21415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orrowed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9128c"/>
          <p:cNvSpPr/>
          <p:nvPr/>
        </p:nvSpPr>
        <p:spPr>
          <a:xfrm>
            <a:off x="1556703" y="1743266"/>
            <a:ext cx="13399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0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4451"/>
            <a:ext cx="146219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1.review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89936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文章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回顾；复习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审查；评估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7094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only understood part of what the teacher said in class today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need to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review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notes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will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review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whether the plan of the project is workable with my friends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article got bad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reviews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388e"/>
          <p:cNvSpPr/>
          <p:nvPr/>
        </p:nvSpPr>
        <p:spPr>
          <a:xfrm>
            <a:off x="5093589" y="5986406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7" name="A_a436b"/>
          <p:cNvSpPr/>
          <p:nvPr/>
        </p:nvSpPr>
        <p:spPr>
          <a:xfrm>
            <a:off x="1645603" y="5431670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1d07b"/>
          <p:cNvSpPr/>
          <p:nvPr/>
        </p:nvSpPr>
        <p:spPr>
          <a:xfrm>
            <a:off x="4206177" y="4322198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287" y="895974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5502"/>
            <a:ext cx="125066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2.sense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0411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感官；感觉官能；意识；感觉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感觉到；意识到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道理；意义；合理性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0644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can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both the beauty and the sadness in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Abing’s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lost her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hearing in the accident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think it would make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wait for a while before making a decision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5442"/>
          <p:cNvSpPr/>
          <p:nvPr/>
        </p:nvSpPr>
        <p:spPr>
          <a:xfrm>
            <a:off x="1802765" y="5167170"/>
            <a:ext cx="1298639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ae9bf"/>
          <p:cNvSpPr/>
          <p:nvPr/>
        </p:nvSpPr>
        <p:spPr>
          <a:xfrm>
            <a:off x="7585964" y="4057698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5" name="A_f5552"/>
          <p:cNvSpPr/>
          <p:nvPr/>
        </p:nvSpPr>
        <p:spPr>
          <a:xfrm>
            <a:off x="10521252" y="3502962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6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5497"/>
            <a:ext cx="117211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3.state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17909"/>
            <a:ext cx="11430000" cy="211109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州；邦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状态；状况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29000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Chu was home to many famous poets like Qu Yuan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(2)Chinese government has made great changes to improve the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people’s living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lives in New York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(4)Your letter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you sent the goods on 31st March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have not received them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b3d1"/>
          <p:cNvSpPr/>
          <p:nvPr/>
        </p:nvSpPr>
        <p:spPr>
          <a:xfrm>
            <a:off x="3277489" y="6062980"/>
            <a:ext cx="1278001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7" name="A_0d6c5"/>
          <p:cNvSpPr/>
          <p:nvPr/>
        </p:nvSpPr>
        <p:spPr>
          <a:xfrm>
            <a:off x="5020374" y="5038852"/>
            <a:ext cx="1259395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79384"/>
          <p:cNvSpPr/>
          <p:nvPr/>
        </p:nvSpPr>
        <p:spPr>
          <a:xfrm>
            <a:off x="2748407" y="4526788"/>
            <a:ext cx="1298639" cy="46085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dirty="0"/>
          </a:p>
        </p:txBody>
      </p:sp>
      <p:sp>
        <p:nvSpPr>
          <p:cNvPr id="5" name="A_63944"/>
          <p:cNvSpPr/>
          <p:nvPr/>
        </p:nvSpPr>
        <p:spPr>
          <a:xfrm>
            <a:off x="10638981" y="3502660"/>
            <a:ext cx="1298638" cy="46085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03806"/>
            <a:ext cx="97334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4.full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08715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饱的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完全的；完整的；详尽的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满的；充满的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1762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(1)I’m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eating so much delicious food at the party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room was in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darkness after the lights went out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bus was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had to wait for the next one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ef1d"/>
          <p:cNvSpPr/>
          <p:nvPr/>
        </p:nvSpPr>
        <p:spPr>
          <a:xfrm>
            <a:off x="8638477" y="5023612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b3585"/>
          <p:cNvSpPr/>
          <p:nvPr/>
        </p:nvSpPr>
        <p:spPr>
          <a:xfrm>
            <a:off x="9282938" y="4468876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f71e6"/>
          <p:cNvSpPr/>
          <p:nvPr/>
        </p:nvSpPr>
        <p:spPr>
          <a:xfrm>
            <a:off x="9349105" y="3914140"/>
            <a:ext cx="1259396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9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571"/>
            <a:ext cx="12121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5.form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480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种类；类型；形态；存在形式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表格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形成，产生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1135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(1)Your complication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must be handed in on time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(2)An idea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formed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his mind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(3)Swimming is an excellent 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form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exercise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295c"/>
          <p:cNvSpPr/>
          <p:nvPr/>
        </p:nvSpPr>
        <p:spPr>
          <a:xfrm>
            <a:off x="7325614" y="4717349"/>
            <a:ext cx="1259396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6" name="A_4947c"/>
          <p:cNvSpPr/>
          <p:nvPr/>
        </p:nvSpPr>
        <p:spPr>
          <a:xfrm>
            <a:off x="5157153" y="4162613"/>
            <a:ext cx="1298638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33176"/>
          <p:cNvSpPr/>
          <p:nvPr/>
        </p:nvSpPr>
        <p:spPr>
          <a:xfrm>
            <a:off x="8738743" y="3607877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05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is the only person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traffic accident.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alive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lively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lovely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interesting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2.Jane is a shy girl. She doesn’t have the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speak to strangers.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chance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thought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courage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decision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85c3"/>
          <p:cNvSpPr/>
          <p:nvPr/>
        </p:nvSpPr>
        <p:spPr>
          <a:xfrm>
            <a:off x="6903403" y="405599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c2b20"/>
          <p:cNvSpPr/>
          <p:nvPr/>
        </p:nvSpPr>
        <p:spPr>
          <a:xfrm>
            <a:off x="4263390" y="239178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am sure Cindy will be able to find the hotel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she has a pretty good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direction.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idea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feeling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experience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sense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she one of the most popular singers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so. Her concerts are the most popular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doubt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hope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wish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suppose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04e2"/>
          <p:cNvSpPr/>
          <p:nvPr/>
        </p:nvSpPr>
        <p:spPr>
          <a:xfrm>
            <a:off x="1310640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f5b88"/>
          <p:cNvSpPr/>
          <p:nvPr/>
        </p:nvSpPr>
        <p:spPr>
          <a:xfrm>
            <a:off x="1548765" y="188076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49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5.China’s visa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 policy(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免签证政策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foreign people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can visit China more easily than before.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influenced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hurt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connected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admired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6.Every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people go to the subway station in all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take the subway to work.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cities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buses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directions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ways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6d9d"/>
          <p:cNvSpPr/>
          <p:nvPr/>
        </p:nvSpPr>
        <p:spPr>
          <a:xfrm>
            <a:off x="10148888" y="3544972"/>
            <a:ext cx="94303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/>
          </a:p>
        </p:txBody>
      </p:sp>
      <p:sp>
        <p:nvSpPr>
          <p:cNvPr id="3" name="A_34b10"/>
          <p:cNvSpPr/>
          <p:nvPr/>
        </p:nvSpPr>
        <p:spPr>
          <a:xfrm>
            <a:off x="7326694" y="1326028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69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7.Everyone was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see his wonderful performance because no one knew he was so talented in magic.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nervous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surprised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unhappy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active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8.If you wonder what an astronaut’s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 is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 this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private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future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e431"/>
          <p:cNvSpPr/>
          <p:nvPr/>
        </p:nvSpPr>
        <p:spPr>
          <a:xfrm>
            <a:off x="6309043" y="3547313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3337"/>
          <p:cNvSpPr/>
          <p:nvPr/>
        </p:nvSpPr>
        <p:spPr>
          <a:xfrm>
            <a:off x="3185478" y="1328369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2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7625"/>
            <a:ext cx="687188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influence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影响；作用于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6735"/>
          </a:xfrm>
          <a:prstGeom prst="rect">
            <a:avLst/>
          </a:prstGeom>
        </p:spPr>
      </p:pic>
      <p:pic>
        <p:nvPicPr>
          <p:cNvPr id="5" name="image4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82006"/>
            <a:ext cx="2226991" cy="534352"/>
          </a:xfrm>
          <a:prstGeom prst="rect">
            <a:avLst/>
          </a:prstGeom>
        </p:spPr>
      </p:pic>
      <p:pic>
        <p:nvPicPr>
          <p:cNvPr id="6" name="image5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53725" y="2616358"/>
            <a:ext cx="6284549" cy="367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509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合肥新站区二模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can we middle school students build good relationships with others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for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smiling is the simplest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get along well with others.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cause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method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chance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standard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安徽名校大联考二模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Being always ready to help others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kindness. We should do it all along.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works out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cares about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stands for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depends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2af3"/>
          <p:cNvSpPr/>
          <p:nvPr/>
        </p:nvSpPr>
        <p:spPr>
          <a:xfrm>
            <a:off x="10484445" y="4300031"/>
            <a:ext cx="854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 </a:t>
            </a:r>
            <a:endParaRPr lang="zh-CN" altLang="en-US"/>
          </a:p>
        </p:txBody>
      </p:sp>
      <p:sp>
        <p:nvSpPr>
          <p:cNvPr id="3" name="A_d4185"/>
          <p:cNvSpPr/>
          <p:nvPr/>
        </p:nvSpPr>
        <p:spPr>
          <a:xfrm>
            <a:off x="6422327" y="2081087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011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has been missing in the forest for a week. We don’t know if he is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or dead.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2.Ice and snow are different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water.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3.Taking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reduce plastic waste is important to save the environment.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4.If you make a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合理的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offer for our product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consider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5.There will be a five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our club next weekend.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337b"/>
          <p:cNvSpPr/>
          <p:nvPr/>
        </p:nvSpPr>
        <p:spPr>
          <a:xfrm>
            <a:off x="5411026" y="5634520"/>
            <a:ext cx="13573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4a4a"/>
          <p:cNvSpPr/>
          <p:nvPr/>
        </p:nvSpPr>
        <p:spPr>
          <a:xfrm>
            <a:off x="2931478" y="4525048"/>
            <a:ext cx="12986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9e18"/>
          <p:cNvSpPr/>
          <p:nvPr/>
        </p:nvSpPr>
        <p:spPr>
          <a:xfrm>
            <a:off x="1959039" y="3415576"/>
            <a:ext cx="16161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ction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4e731"/>
          <p:cNvSpPr/>
          <p:nvPr/>
        </p:nvSpPr>
        <p:spPr>
          <a:xfrm>
            <a:off x="4803013" y="2860840"/>
            <a:ext cx="1635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orms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fe05"/>
          <p:cNvSpPr/>
          <p:nvPr/>
        </p:nvSpPr>
        <p:spPr>
          <a:xfrm>
            <a:off x="548640" y="2306104"/>
            <a:ext cx="13970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3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6.He went over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bike to the boy.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7.While travelling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behave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public.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明智的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think carefully before making a decision.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athlete broke the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an amazing jump.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 girl was happy today because she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marks in the spelling test.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720a"/>
          <p:cNvSpPr/>
          <p:nvPr/>
        </p:nvSpPr>
        <p:spPr>
          <a:xfrm>
            <a:off x="7297103" y="4107466"/>
            <a:ext cx="126053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ull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7d42"/>
          <p:cNvSpPr/>
          <p:nvPr/>
        </p:nvSpPr>
        <p:spPr>
          <a:xfrm>
            <a:off x="5098288" y="3552730"/>
            <a:ext cx="17129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ecord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ba63"/>
          <p:cNvSpPr/>
          <p:nvPr/>
        </p:nvSpPr>
        <p:spPr>
          <a:xfrm>
            <a:off x="1566228" y="2997994"/>
            <a:ext cx="12589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ise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f0dc"/>
          <p:cNvSpPr/>
          <p:nvPr/>
        </p:nvSpPr>
        <p:spPr>
          <a:xfrm>
            <a:off x="6497003" y="2443258"/>
            <a:ext cx="19827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roperly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e93e"/>
          <p:cNvSpPr/>
          <p:nvPr/>
        </p:nvSpPr>
        <p:spPr>
          <a:xfrm>
            <a:off x="3494977" y="1888522"/>
            <a:ext cx="13399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4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阅读对我们的思维有积极的影响。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thinking.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bad weather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performance of their team. So they lost the match.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imagined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influenced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increased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improved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49f2"/>
          <p:cNvSpPr/>
          <p:nvPr/>
        </p:nvSpPr>
        <p:spPr>
          <a:xfrm>
            <a:off x="3645789" y="2997994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eb645"/>
          <p:cNvSpPr/>
          <p:nvPr/>
        </p:nvSpPr>
        <p:spPr>
          <a:xfrm>
            <a:off x="2082165" y="2443258"/>
            <a:ext cx="77121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647813"/>
            <a:ext cx="588815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by the 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in the 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 the way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53584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by the way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顺便提一下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用于在交谈中插入新话题、题外话或评论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4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2114864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67750039"/>
              </p:ext>
            </p:extLst>
          </p:nvPr>
        </p:nvGraphicFramePr>
        <p:xfrm>
          <a:off x="381000" y="3315539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156460">
                  <a:extLst>
                    <a:ext uri="{9D8B030D-6E8A-4147-A177-3AD203B41FA5}">
                      <a16:colId xmlns:a16="http://schemas.microsoft.com/office/drawing/2014/main" val="3469008220"/>
                    </a:ext>
                  </a:extLst>
                </a:gridCol>
                <a:gridCol w="9273540">
                  <a:extLst>
                    <a:ext uri="{9D8B030D-6E8A-4147-A177-3AD203B41FA5}">
                      <a16:colId xmlns:a16="http://schemas.microsoft.com/office/drawing/2014/main" val="76377199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辨析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69806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way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意为“顺便说一下”，常用作状语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61340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way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意为“挡在路上”，有挡道、妨碍之意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797069"/>
                  </a:ext>
                </a:extLst>
              </a:tr>
              <a:tr h="1405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way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意为“在途中”，若表示在去某地的途中，其后要用介词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接地点名词表示目的地。若目的地是副词，则不用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表示“在进行中”，也常用作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动词的表语，后接介词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动名词或动作名词。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971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47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0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(1)Move the chair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door.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called me while I was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need to buy milk today.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want any bread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4.Rube can’t drive her car through the gate because there is a big truck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the 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 the way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way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out of the way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e78b"/>
          <p:cNvSpPr/>
          <p:nvPr/>
        </p:nvSpPr>
        <p:spPr>
          <a:xfrm>
            <a:off x="728028" y="4381208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af52"/>
          <p:cNvSpPr/>
          <p:nvPr/>
        </p:nvSpPr>
        <p:spPr>
          <a:xfrm>
            <a:off x="5010531" y="3271736"/>
            <a:ext cx="25638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175b"/>
          <p:cNvSpPr/>
          <p:nvPr/>
        </p:nvSpPr>
        <p:spPr>
          <a:xfrm>
            <a:off x="5093653" y="2717000"/>
            <a:ext cx="26146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51a9f"/>
          <p:cNvSpPr/>
          <p:nvPr/>
        </p:nvSpPr>
        <p:spPr>
          <a:xfrm>
            <a:off x="4429570" y="2162264"/>
            <a:ext cx="25353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9091"/>
            <a:ext cx="849732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suppose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猜想；推测；相信；认为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3" name="image48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pic>
        <p:nvPicPr>
          <p:cNvPr id="4" name="image55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2506503" y="2385694"/>
            <a:ext cx="7178993" cy="367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suppose he will agree.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will agree.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man was about forty years old according to his looks.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knew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supposed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accepted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c261"/>
          <p:cNvSpPr/>
          <p:nvPr/>
        </p:nvSpPr>
        <p:spPr>
          <a:xfrm>
            <a:off x="1221740" y="3275730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48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460570"/>
          </a:xfrm>
          <a:prstGeom prst="rect">
            <a:avLst/>
          </a:prstGeom>
        </p:spPr>
      </p:pic>
      <p:sp>
        <p:nvSpPr>
          <p:cNvPr id="4" name="A_5f97c"/>
          <p:cNvSpPr/>
          <p:nvPr/>
        </p:nvSpPr>
        <p:spPr>
          <a:xfrm>
            <a:off x="955040" y="2720994"/>
            <a:ext cx="40656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105679"/>
            <a:ext cx="436209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die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dying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death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081"/>
            <a:ext cx="65277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dead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死的；去世的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5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1944"/>
            <a:ext cx="2226991" cy="534352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28933942"/>
              </p:ext>
            </p:extLst>
          </p:nvPr>
        </p:nvGraphicFramePr>
        <p:xfrm>
          <a:off x="381000" y="2764019"/>
          <a:ext cx="11430000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641003326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101086484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04439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形容词，意为“死的”，强调“死”的状态，一般作表语或定语。表达“死了多长时间”，则用“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have/has been dead+for+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时间段”或“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died+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时间段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+ago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3906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不及物动词，强调“死”的动作，它是一个终止性动词，一般和过去时连用，不能和延续性的时间状语连用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47106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dying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形容词，意为“快死的”，可作表语或定语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1639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名词，意为“死；死亡”，作主语或宾语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6352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3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9F78299D-29A4-478E-AD9B-23F9BFDE0196}" vid="{F7CC1BBC-C9B7-4036-8883-F591F18A173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21</TotalTime>
  <Words>2569</Words>
  <Application>Microsoft Office PowerPoint</Application>
  <PresentationFormat>宽屏</PresentationFormat>
  <Paragraphs>263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MS Mincho</vt:lpstr>
      <vt:lpstr>NEU-BZ</vt:lpstr>
      <vt:lpstr>等线</vt:lpstr>
      <vt:lpstr>等线 Light</vt:lpstr>
      <vt:lpstr>方正楷体_GBK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2025-12-05T08:20:03Z</dcterms:created>
  <dcterms:modified xsi:type="dcterms:W3CDTF">2025-12-06T05:54:18Z</dcterms:modified>
</cp:coreProperties>
</file>