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884" r:id="rId5"/>
    <p:sldId id="883" r:id="rId6"/>
    <p:sldId id="891" r:id="rId7"/>
    <p:sldId id="885" r:id="rId8"/>
    <p:sldId id="892" r:id="rId9"/>
    <p:sldId id="886" r:id="rId10"/>
    <p:sldId id="893" r:id="rId11"/>
    <p:sldId id="894" r:id="rId12"/>
    <p:sldId id="887" r:id="rId13"/>
    <p:sldId id="895" r:id="rId14"/>
    <p:sldId id="896" r:id="rId15"/>
    <p:sldId id="888" r:id="rId16"/>
    <p:sldId id="897" r:id="rId17"/>
    <p:sldId id="889" r:id="rId18"/>
    <p:sldId id="898" r:id="rId19"/>
    <p:sldId id="875" r:id="rId20"/>
    <p:sldId id="899" r:id="rId21"/>
    <p:sldId id="900" r:id="rId22"/>
    <p:sldId id="901" r:id="rId23"/>
    <p:sldId id="902" r:id="rId24"/>
    <p:sldId id="903" r:id="rId25"/>
    <p:sldId id="904" r:id="rId26"/>
    <p:sldId id="905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我认为这个新应用非常实用。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我非常同意。它在我们的日常生活中帮助很大。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我不这么认为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恐怕不是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我非常同意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我不确定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。观察选项可知，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项均表示反对，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项表示赞同，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项表示不确定。如果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对，那么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也对，排除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可知，说话者持赞同态度，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43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620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前后照应法。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此方法多用于两个以上句子或以对话形式命题的题目。解题前先透彻理解，然后联系上下句，捕捉隐含信息，方能准确找出答案。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53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know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It’s at 9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a.m. next Monday.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I can find a supermarket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happened after that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the concert will start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who is the winner of the race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8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打扰了，你知道音乐会什么时候开始吗？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当然。下星期一上午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我在哪里可以找到超市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之后发生了什么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音乐会什么时候开始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winner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谁是这场比赛的获胜者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。根据答语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可知，问的是时间，应用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引导的宾语从句。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8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620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排除法。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根据题干提供的信息，先把一眼就看出的干扰项排除，缩小选择范围，然后将剩余的选项填入空白处进行检验，辨别真伪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4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9380"/>
            <a:ext cx="11430000" cy="3962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exam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fewer mistakes you’ll make.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careful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carefully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carefully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more careful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更少的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可知，本题考查固定句型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比较级，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比较级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，越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。结合空后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可知，此处填形容词比较级作表语，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800" dirty="0"/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4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620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交际法。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此方法可用于一些常用的交际用语中，联系上下句，根据对话的内容捕捉隐含信息，直接解题。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73410"/>
            <a:ext cx="11430000" cy="2285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my first show. I’ve given it 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 really enjoyed your dance.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 try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Pardon 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Great idea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嗯，这是我的首秀。我已经全力以赴了！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很好的尝试。我们真的很喜欢你的舞蹈。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很好的尝试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Pardon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原谅我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好主意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视情况而定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可知，此处应对他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她的努力表示赞赏，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符合情境。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6384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will you do 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museum to learn about the local history.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visit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visited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visit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visiting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best things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 are free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hugs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smiles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love and good memories.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3ea6"/>
          <p:cNvSpPr/>
          <p:nvPr/>
        </p:nvSpPr>
        <p:spPr>
          <a:xfrm>
            <a:off x="5179378" y="397931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1f958"/>
          <p:cNvSpPr/>
          <p:nvPr/>
        </p:nvSpPr>
        <p:spPr>
          <a:xfrm>
            <a:off x="1310640" y="231510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题型一　单项填空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2685798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名师精讲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6263972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9339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If you are in trouble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try my best to help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thinking twice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you are my best friend.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without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with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invention of self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 cars is seen as a giant leap in technology.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They’ll be part of our 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I’m afraid not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can’t agree more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You’re welcome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 problem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0545"/>
          <p:cNvSpPr/>
          <p:nvPr/>
        </p:nvSpPr>
        <p:spPr>
          <a:xfrm>
            <a:off x="1083628" y="3739539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27cd8"/>
          <p:cNvSpPr/>
          <p:nvPr/>
        </p:nvSpPr>
        <p:spPr>
          <a:xfrm>
            <a:off x="9025763" y="965859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6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It creates music in your own style.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the AI app is expensive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the AI app was developed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the AI app came into use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the AI app can do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40b6"/>
          <p:cNvSpPr/>
          <p:nvPr/>
        </p:nvSpPr>
        <p:spPr>
          <a:xfrm>
            <a:off x="5900103" y="188618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608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龙东地区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anything interesting on Children’s 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just stayed at home to read. After 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already teenagers.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not a big deal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Nothing much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765b"/>
          <p:cNvSpPr/>
          <p:nvPr/>
        </p:nvSpPr>
        <p:spPr>
          <a:xfrm>
            <a:off x="1083628" y="2652077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2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72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淮北五校一模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offered me a pen as my birthday gift and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happily.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mixed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grew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accepted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2025·C20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教育联盟一模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Buses to the airport only come once every hour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 just missed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.Why don’t we take a taxi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another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86e9"/>
          <p:cNvSpPr/>
          <p:nvPr/>
        </p:nvSpPr>
        <p:spPr>
          <a:xfrm>
            <a:off x="3674428" y="4075920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16b8"/>
          <p:cNvSpPr/>
          <p:nvPr/>
        </p:nvSpPr>
        <p:spPr>
          <a:xfrm>
            <a:off x="1618615" y="185697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6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芜湖一模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first came to the city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found it was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way my friend described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 and peaceful.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safely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warmly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exactly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properly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淮北五校一模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know what name the boy in black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Maybe you should ask Tony.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 wonder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idea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way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problem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e46c"/>
          <p:cNvSpPr/>
          <p:nvPr/>
        </p:nvSpPr>
        <p:spPr>
          <a:xfrm>
            <a:off x="1083628" y="4099708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ad57b"/>
          <p:cNvSpPr/>
          <p:nvPr/>
        </p:nvSpPr>
        <p:spPr>
          <a:xfrm>
            <a:off x="10440353" y="1326028"/>
            <a:ext cx="103193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4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children are throwing rubbish on the ground.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go to stop them. Everyone should protect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competition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situation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environment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condition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12.I thought the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exam would be difficult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much easier than I expected.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fact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total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usual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 all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961c"/>
          <p:cNvSpPr/>
          <p:nvPr/>
        </p:nvSpPr>
        <p:spPr>
          <a:xfrm>
            <a:off x="8879840" y="354497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51dd8"/>
          <p:cNvSpPr/>
          <p:nvPr/>
        </p:nvSpPr>
        <p:spPr>
          <a:xfrm>
            <a:off x="9625330" y="1880764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61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98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play football for some time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your homework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do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done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be done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she heard the sad news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hardly wished to live.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quite understand her situation. Anyway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everything will be OK as time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goes by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runs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runs away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picks up</a:t>
            </a:r>
            <a:endParaRPr lang="zh-CN" altLang="en-US" sz="2800" dirty="0"/>
          </a:p>
        </p:txBody>
      </p:sp>
      <p:sp>
        <p:nvSpPr>
          <p:cNvPr id="4" name="A_d92d1"/>
          <p:cNvSpPr/>
          <p:nvPr/>
        </p:nvSpPr>
        <p:spPr>
          <a:xfrm>
            <a:off x="1488440" y="4373919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1e86"/>
          <p:cNvSpPr/>
          <p:nvPr/>
        </p:nvSpPr>
        <p:spPr>
          <a:xfrm>
            <a:off x="5555806" y="1600239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2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精讲一：单项填空的题型认识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单项填空是一种容量大、考查面广的题型。它可集中考查词法、句法、语法知识。因此在各级各类考试中，单项填空是常见题型。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要做好单项填空题，首先必须熟练掌握句型、固定搭配、习惯用法、语法等方面的基础知识。还应该了解一些解题技巧，提高解题的综合能力。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48150" y="921244"/>
            <a:ext cx="4495699" cy="4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精讲二：解题方法技巧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近几年来安徽的中考试卷分析可以看出，英语单项填空题的考点主要分布在：名词、动词、形容词、副词、代词、连词、情态动词；时态、语态；词义辨析及交际用语上。在做单项填空题时，同学们除应具有较扎实的语言基础知识并善于思考外，掌握一些解题方法也是很有必要的。下面的几种解题技巧可供同学们学习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直接法。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直接利用相关语法知识，通过题干中的已供信息，捕捉到解题线索，从而得出正确答案。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20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students in our school go home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bus on weekends.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句意：我们学校的大多数学生周末乘公共汽车回家。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乘公共汽车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，固定搭配。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1207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关键词法。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许多题目中都有些对于快速而准确地判定答案起着重要作用的词。这些词就是关键词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(key words)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。找到句中的关键词，也就找到了解题的突破口。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Qian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Xuesen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of China’s space program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the greatest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world.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farmers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astronauts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directors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scientists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句意：钱学森，中国航天之父，是世界上最伟大的科学家之一。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农民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astronauts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宇航员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directors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科学家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。根据关键词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Xuesen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及常识可知，钱学森是世界上最伟大的科学家之一。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7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8464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类推法。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若对题目的备选答案没有把握或把握很小，不妨用“如果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对，那么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也对”的类推法，从而可将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否定。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04830"/>
            <a:ext cx="11430000" cy="2285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this new app is really useful.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helps a lot in our daily 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don’t think so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afraid not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can’t agree more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not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7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 - 副本" id="{99C1383A-8F95-458E-988F-64FC44469891}" vid="{14C2AA16-DC74-403D-BEB7-23D0FE05F5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 - 副本</Template>
  <TotalTime>6</TotalTime>
  <Words>1927</Words>
  <Application>Microsoft Office PowerPoint</Application>
  <PresentationFormat>宽屏</PresentationFormat>
  <Paragraphs>128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MS Mincho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2025-12-06T02:02:10Z</dcterms:created>
  <dcterms:modified xsi:type="dcterms:W3CDTF">2025-12-06T02:08:36Z</dcterms:modified>
</cp:coreProperties>
</file>