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78" r:id="rId7"/>
    <p:sldId id="879" r:id="rId8"/>
    <p:sldId id="880" r:id="rId9"/>
    <p:sldId id="259" r:id="rId10"/>
    <p:sldId id="881" r:id="rId11"/>
    <p:sldId id="882" r:id="rId12"/>
    <p:sldId id="883" r:id="rId13"/>
    <p:sldId id="884" r:id="rId14"/>
    <p:sldId id="885" r:id="rId15"/>
    <p:sldId id="875" r:id="rId16"/>
    <p:sldId id="886" r:id="rId17"/>
    <p:sldId id="887" r:id="rId18"/>
    <p:sldId id="888" r:id="rId19"/>
    <p:sldId id="889" r:id="rId20"/>
    <p:sldId id="890" r:id="rId21"/>
    <p:sldId id="891" r:id="rId22"/>
    <p:sldId id="87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61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34076"/>
            <a:ext cx="160165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2.relative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938985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相对的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相关的；有关联的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亲戚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697225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price is high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relative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other products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think you should provide all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relative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information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(3)He’s a distant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relative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mayor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d71f6"/>
          <p:cNvSpPr/>
          <p:nvPr/>
        </p:nvSpPr>
        <p:spPr>
          <a:xfrm>
            <a:off x="6295517" y="4903217"/>
            <a:ext cx="1298640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6" name="A_637c0"/>
          <p:cNvSpPr/>
          <p:nvPr/>
        </p:nvSpPr>
        <p:spPr>
          <a:xfrm>
            <a:off x="8620951" y="4348481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29e97"/>
          <p:cNvSpPr/>
          <p:nvPr/>
        </p:nvSpPr>
        <p:spPr>
          <a:xfrm>
            <a:off x="7462012" y="3793745"/>
            <a:ext cx="1259396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80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5771"/>
            <a:ext cx="103425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3.add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00680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补充说；继续说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sz="2800" b="1" dirty="0">
                <a:solidFill>
                  <a:srgbClr val="000000"/>
                </a:solidFill>
                <a:latin typeface="方正书宋_GBK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包括在内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添加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348589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(1)Don’t forget to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 to the list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(2)I’d like to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we need to finish this work as soon as possible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couple more items to the list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e8603"/>
          <p:cNvSpPr/>
          <p:nvPr/>
        </p:nvSpPr>
        <p:spPr>
          <a:xfrm>
            <a:off x="6757289" y="4542878"/>
            <a:ext cx="1298639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6" name="A_b0c49"/>
          <p:cNvSpPr/>
          <p:nvPr/>
        </p:nvSpPr>
        <p:spPr>
          <a:xfrm>
            <a:off x="10890400" y="3985354"/>
            <a:ext cx="1259396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5" name="A_d68a3"/>
          <p:cNvSpPr/>
          <p:nvPr/>
        </p:nvSpPr>
        <p:spPr>
          <a:xfrm>
            <a:off x="5947728" y="3445109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4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8235"/>
            <a:ext cx="1152880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4.rush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93144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冲；奔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使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仓促行事；草率行事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仓促；急促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474720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Rushing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into things can lead to mistakes and regrets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need to finish this report quickly because I am in a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rush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catch my plane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(3)Reporters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rushed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him and he ran back inside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79bb8"/>
          <p:cNvSpPr/>
          <p:nvPr/>
        </p:nvSpPr>
        <p:spPr>
          <a:xfrm>
            <a:off x="8248015" y="5235448"/>
            <a:ext cx="1259396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6" name="A_05d4e"/>
          <p:cNvSpPr/>
          <p:nvPr/>
        </p:nvSpPr>
        <p:spPr>
          <a:xfrm>
            <a:off x="1409065" y="4680712"/>
            <a:ext cx="1298639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5" name="A_81be1"/>
          <p:cNvSpPr/>
          <p:nvPr/>
        </p:nvSpPr>
        <p:spPr>
          <a:xfrm>
            <a:off x="8908288" y="3571240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00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7485"/>
            <a:ext cx="952505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5.kill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42394"/>
            <a:ext cx="11430000" cy="227267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使终止；扼杀；毁灭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消磨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时间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使痛苦；使受折磨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杀死；弄死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860787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(1)Waiting for the result is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killing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bad weather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killed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plan to have a picnic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(3)Playing games is a good way to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kill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boring afternoons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(4)More than 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people have been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killed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the armed forces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24f5d"/>
          <p:cNvSpPr/>
          <p:nvPr/>
        </p:nvSpPr>
        <p:spPr>
          <a:xfrm>
            <a:off x="10464038" y="5621515"/>
            <a:ext cx="1298639" cy="4526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7" name="A_b9b2b"/>
          <p:cNvSpPr/>
          <p:nvPr/>
        </p:nvSpPr>
        <p:spPr>
          <a:xfrm>
            <a:off x="9067165" y="5066779"/>
            <a:ext cx="1278000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6" name="A_808dd"/>
          <p:cNvSpPr/>
          <p:nvPr/>
        </p:nvSpPr>
        <p:spPr>
          <a:xfrm>
            <a:off x="8322501" y="4512043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5" name="A_f5b2d"/>
          <p:cNvSpPr/>
          <p:nvPr/>
        </p:nvSpPr>
        <p:spPr>
          <a:xfrm>
            <a:off x="6177217" y="3957307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59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18470"/>
            <a:ext cx="1072730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6.step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23379"/>
            <a:ext cx="11430000" cy="227267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台阶；梯级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走；跨步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踩；踏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步骤；措施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738157"/>
            <a:ext cx="11430000" cy="28455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(1)Be careful not to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the flowers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(2)There are three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up to the door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stepped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onto the stage and began to speak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(4)This will not solve the problem completely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it is a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right direction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36b17"/>
          <p:cNvSpPr/>
          <p:nvPr/>
        </p:nvSpPr>
        <p:spPr>
          <a:xfrm>
            <a:off x="1934464" y="6053621"/>
            <a:ext cx="1298639" cy="45685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7" name="A_d9df1"/>
          <p:cNvSpPr/>
          <p:nvPr/>
        </p:nvSpPr>
        <p:spPr>
          <a:xfrm>
            <a:off x="7874953" y="4944149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6" name="A_b5fd7"/>
          <p:cNvSpPr/>
          <p:nvPr/>
        </p:nvSpPr>
        <p:spPr>
          <a:xfrm>
            <a:off x="6383211" y="4389413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5" name="A_83067"/>
          <p:cNvSpPr/>
          <p:nvPr/>
        </p:nvSpPr>
        <p:spPr>
          <a:xfrm>
            <a:off x="6430264" y="3834677"/>
            <a:ext cx="1298639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00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966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 you have a great time in the cinema last Sunday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don’t mention it.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arrived at the cinema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film had been on nearly forty minutes.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On time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 time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By the time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All the time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95a7c"/>
          <p:cNvSpPr/>
          <p:nvPr/>
        </p:nvSpPr>
        <p:spPr>
          <a:xfrm>
            <a:off x="4851781" y="2995654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fruit would you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please. They are my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dessert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grapes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juice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biscuits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like playing games on the smart phone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doing that. It makes my eyes uncomfortable.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hit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hurt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hate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like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409a"/>
          <p:cNvSpPr/>
          <p:nvPr/>
        </p:nvSpPr>
        <p:spPr>
          <a:xfrm>
            <a:off x="2191703" y="409970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a96f2"/>
          <p:cNvSpPr/>
          <p:nvPr/>
        </p:nvSpPr>
        <p:spPr>
          <a:xfrm>
            <a:off x="2002790" y="1880764"/>
            <a:ext cx="11017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0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boy found that he had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answering the question. He felt very sad.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difficulty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decision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preparation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relationship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I take your order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you don’t show your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screen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mirror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menu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service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58f7"/>
          <p:cNvSpPr/>
          <p:nvPr/>
        </p:nvSpPr>
        <p:spPr>
          <a:xfrm>
            <a:off x="4925314" y="409970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1a12b"/>
          <p:cNvSpPr/>
          <p:nvPr/>
        </p:nvSpPr>
        <p:spPr>
          <a:xfrm>
            <a:off x="5111115" y="132602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09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合肥科大附中一模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should never stop learning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AI like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DeepSeek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has helped us a lot in solving problems in our daily life.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 that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as long as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even though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as if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7.China has succeeded in making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progress on space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programme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spare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medical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rapid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thirsty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d81f"/>
          <p:cNvSpPr/>
          <p:nvPr/>
        </p:nvSpPr>
        <p:spPr>
          <a:xfrm>
            <a:off x="5847715" y="3825050"/>
            <a:ext cx="121132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bfc29"/>
          <p:cNvSpPr/>
          <p:nvPr/>
        </p:nvSpPr>
        <p:spPr>
          <a:xfrm>
            <a:off x="9606280" y="1606106"/>
            <a:ext cx="119170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7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8.Don’t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waste paper. We can recycle it.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give away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put away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take away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throw away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you see the T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shirt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put here just now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I’ve taken it to your bedroom.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which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whose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where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67c9"/>
          <p:cNvSpPr/>
          <p:nvPr/>
        </p:nvSpPr>
        <p:spPr>
          <a:xfrm>
            <a:off x="6206427" y="3270314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bc9d0"/>
          <p:cNvSpPr/>
          <p:nvPr/>
        </p:nvSpPr>
        <p:spPr>
          <a:xfrm>
            <a:off x="1955165" y="1606106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57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九年级上　</a:t>
              </a:r>
              <a:r>
                <a:rPr lang="en-US" altLang="zh-CN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Modules 10—12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00129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1.By the time the guests arrived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had already finished the potato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色拉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huge stone weighs about ten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the middle of the road.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3.I’d like to buy a nice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衬衫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for my mother as a birthday gift.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work must be finished within a two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一段时间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waste paper can be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回收利用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6.He put all the glass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瓶子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his room into the dustbin.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7.I usually use cloth bags instead of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塑料的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bags when I go shopping.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b1fe9"/>
          <p:cNvSpPr/>
          <p:nvPr/>
        </p:nvSpPr>
        <p:spPr>
          <a:xfrm>
            <a:off x="6033014" y="5434537"/>
            <a:ext cx="165423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lastic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A_752d8"/>
          <p:cNvSpPr/>
          <p:nvPr/>
        </p:nvSpPr>
        <p:spPr>
          <a:xfrm>
            <a:off x="3837501" y="4879801"/>
            <a:ext cx="16748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ottles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467a7"/>
          <p:cNvSpPr/>
          <p:nvPr/>
        </p:nvSpPr>
        <p:spPr>
          <a:xfrm>
            <a:off x="4473962" y="4325065"/>
            <a:ext cx="171456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eused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e7903"/>
          <p:cNvSpPr/>
          <p:nvPr/>
        </p:nvSpPr>
        <p:spPr>
          <a:xfrm>
            <a:off x="7923726" y="3770329"/>
            <a:ext cx="165423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eriod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03283"/>
          <p:cNvSpPr/>
          <p:nvPr/>
        </p:nvSpPr>
        <p:spPr>
          <a:xfrm>
            <a:off x="4066101" y="3215593"/>
            <a:ext cx="16351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louse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ee78c"/>
          <p:cNvSpPr/>
          <p:nvPr/>
        </p:nvSpPr>
        <p:spPr>
          <a:xfrm>
            <a:off x="5806001" y="2660857"/>
            <a:ext cx="13796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66e42"/>
          <p:cNvSpPr/>
          <p:nvPr/>
        </p:nvSpPr>
        <p:spPr>
          <a:xfrm>
            <a:off x="537089" y="2106121"/>
            <a:ext cx="151771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alad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45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5215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8.The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the mountain made the climbers very excited.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9.The sheep farmers use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剪刀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cut the wool off the sheep.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10.These products don’t meet the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they can’t be sold.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a4af"/>
          <p:cNvSpPr/>
          <p:nvPr/>
        </p:nvSpPr>
        <p:spPr>
          <a:xfrm>
            <a:off x="5669413" y="3558147"/>
            <a:ext cx="22305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tandards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ff41b"/>
          <p:cNvSpPr/>
          <p:nvPr/>
        </p:nvSpPr>
        <p:spPr>
          <a:xfrm>
            <a:off x="4297876" y="3003411"/>
            <a:ext cx="187013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cissors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2cd5e"/>
          <p:cNvSpPr/>
          <p:nvPr/>
        </p:nvSpPr>
        <p:spPr>
          <a:xfrm>
            <a:off x="1545151" y="2448675"/>
            <a:ext cx="161613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25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669612"/>
            <a:ext cx="2828018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有关的短语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27625"/>
            <a:ext cx="8600431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cut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sth.off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把某物从某物上剪掉</a:t>
            </a:r>
            <a:r>
              <a:rPr lang="zh-CN" altLang="zh-CN" sz="2800" b="1" dirty="0"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P80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74742" y="920890"/>
            <a:ext cx="4642516" cy="506735"/>
          </a:xfrm>
          <a:prstGeom prst="rect">
            <a:avLst/>
          </a:prstGeom>
        </p:spPr>
      </p:pic>
      <p:pic>
        <p:nvPicPr>
          <p:cNvPr id="5" name="image48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81000" y="2082006"/>
            <a:ext cx="2226991" cy="534352"/>
          </a:xfrm>
          <a:prstGeom prst="rect">
            <a:avLst/>
          </a:prstGeom>
        </p:spPr>
      </p:pic>
      <p:pic>
        <p:nvPicPr>
          <p:cNvPr id="6" name="image5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057048" y="3269841"/>
            <a:ext cx="6077903" cy="303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7207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不要砍伐树木，我们的环境已在危险之中。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trees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environment is in danger.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electricity supply was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of the snowstorm.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cut off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cut down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cut up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cut 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2dd0"/>
          <p:cNvSpPr/>
          <p:nvPr/>
        </p:nvSpPr>
        <p:spPr>
          <a:xfrm>
            <a:off x="5022215" y="3278071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4fe1c"/>
          <p:cNvSpPr/>
          <p:nvPr/>
        </p:nvSpPr>
        <p:spPr>
          <a:xfrm>
            <a:off x="1688465" y="2723335"/>
            <a:ext cx="3154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2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1579"/>
            <a:ext cx="6838732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difficulty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困难；困境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P88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3" name="image48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pic>
        <p:nvPicPr>
          <p:cNvPr id="4" name="image58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1809273" y="2387600"/>
            <a:ext cx="8573453" cy="348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47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34981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3.Although we have learned English for 3 years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still have difficulty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new words.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learn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 learn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learning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learns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3ed80"/>
          <p:cNvSpPr/>
          <p:nvPr/>
        </p:nvSpPr>
        <p:spPr>
          <a:xfrm>
            <a:off x="728028" y="3001071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3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208722"/>
            <a:ext cx="3102131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deal with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do with</a:t>
            </a:r>
            <a:endParaRPr lang="zh-CN" altLang="en-US" sz="28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10817"/>
            <a:ext cx="6287299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deal with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应对；处理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P89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50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94206811"/>
              </p:ext>
            </p:extLst>
          </p:nvPr>
        </p:nvGraphicFramePr>
        <p:xfrm>
          <a:off x="381000" y="2872275"/>
          <a:ext cx="11430000" cy="1794510"/>
        </p:xfrm>
        <a:graphic>
          <a:graphicData uri="http://schemas.openxmlformats.org/drawingml/2006/table">
            <a:tbl>
              <a:tblPr firstRow="1" firstCol="1" bandRow="1"/>
              <a:tblGrid>
                <a:gridCol w="2289028">
                  <a:extLst>
                    <a:ext uri="{9D8B030D-6E8A-4147-A177-3AD203B41FA5}">
                      <a16:colId xmlns:a16="http://schemas.microsoft.com/office/drawing/2014/main" val="1990415983"/>
                    </a:ext>
                  </a:extLst>
                </a:gridCol>
                <a:gridCol w="9140972">
                  <a:extLst>
                    <a:ext uri="{9D8B030D-6E8A-4147-A177-3AD203B41FA5}">
                      <a16:colId xmlns:a16="http://schemas.microsoft.com/office/drawing/2014/main" val="930971936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332083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deal with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表示“应对；处理”时，常与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连用。强调处理的方式、方法，此时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deal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是不及物动词，后面不能直接跟宾语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20492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 with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表示“应对；处理”时，常与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连用。强调处理的对象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4889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469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35215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students don’t know how to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stress and become worried.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think they’d better ask their teacher for help.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argue with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deal with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do with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come up with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3e15f"/>
          <p:cNvSpPr/>
          <p:nvPr/>
        </p:nvSpPr>
        <p:spPr>
          <a:xfrm>
            <a:off x="6614478" y="2448675"/>
            <a:ext cx="119068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72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5531"/>
            <a:ext cx="127150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1.spirit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950440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精灵；神灵；精神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勇气；意志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情绪；心境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662960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(1)After winning the game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Bruce was in high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spirits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the rest of the day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(2)Sometimes laughing at yourself will make you more attractive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you need to have enough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spirit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do so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(3)He is dead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his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spirit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lives on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6bf2c"/>
          <p:cNvSpPr/>
          <p:nvPr/>
        </p:nvSpPr>
        <p:spPr>
          <a:xfrm>
            <a:off x="6182678" y="5978424"/>
            <a:ext cx="1259395" cy="4526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7" name="A_ca711"/>
          <p:cNvSpPr/>
          <p:nvPr/>
        </p:nvSpPr>
        <p:spPr>
          <a:xfrm>
            <a:off x="6470015" y="5423688"/>
            <a:ext cx="1278000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6" name="A_d028e"/>
          <p:cNvSpPr/>
          <p:nvPr/>
        </p:nvSpPr>
        <p:spPr>
          <a:xfrm>
            <a:off x="1113219" y="4314216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20287" y="895974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9F78299D-29A4-478E-AD9B-23F9BFDE0196}" vid="{F7CC1BBC-C9B7-4036-8883-F591F18A173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37</TotalTime>
  <Words>1398</Words>
  <Application>Microsoft Office PowerPoint</Application>
  <PresentationFormat>宽屏</PresentationFormat>
  <Paragraphs>168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MS Mincho</vt:lpstr>
      <vt:lpstr>NEU-BZ</vt:lpstr>
      <vt:lpstr>等线</vt:lpstr>
      <vt:lpstr>等线 Light</vt:lpstr>
      <vt:lpstr>方正楷体_GBK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2025-12-05T08:33:31Z</dcterms:created>
  <dcterms:modified xsi:type="dcterms:W3CDTF">2025-12-06T05:55:00Z</dcterms:modified>
</cp:coreProperties>
</file>