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890" r:id="rId19"/>
    <p:sldId id="891" r:id="rId20"/>
    <p:sldId id="892" r:id="rId21"/>
    <p:sldId id="893" r:id="rId22"/>
    <p:sldId id="894" r:id="rId23"/>
    <p:sldId id="895" r:id="rId24"/>
    <p:sldId id="896" r:id="rId25"/>
    <p:sldId id="897" r:id="rId26"/>
    <p:sldId id="898" r:id="rId27"/>
    <p:sldId id="899" r:id="rId28"/>
    <p:sldId id="900" r:id="rId29"/>
    <p:sldId id="259" r:id="rId30"/>
    <p:sldId id="901" r:id="rId31"/>
    <p:sldId id="902" r:id="rId32"/>
    <p:sldId id="903" r:id="rId33"/>
    <p:sldId id="904" r:id="rId34"/>
    <p:sldId id="905" r:id="rId35"/>
    <p:sldId id="906" r:id="rId36"/>
    <p:sldId id="907" r:id="rId37"/>
    <p:sldId id="908" r:id="rId38"/>
    <p:sldId id="909" r:id="rId39"/>
    <p:sldId id="875" r:id="rId40"/>
    <p:sldId id="910" r:id="rId41"/>
    <p:sldId id="911" r:id="rId42"/>
    <p:sldId id="912" r:id="rId43"/>
    <p:sldId id="913" r:id="rId44"/>
    <p:sldId id="914" r:id="rId45"/>
    <p:sldId id="873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9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7F4C1A-14DD-8A21-2E07-32C59CDF537A}"/>
              </a:ext>
            </a:extLst>
          </p:cNvPr>
          <p:cNvSpPr txBox="1">
            <a:spLocks noChangeAspect="1"/>
          </p:cNvSpPr>
          <p:nvPr/>
        </p:nvSpPr>
        <p:spPr>
          <a:xfrm>
            <a:off x="261078" y="873198"/>
            <a:ext cx="11430000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either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also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well</a:t>
            </a:r>
            <a:endParaRPr lang="zh-CN" altLang="en-US" sz="28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38F3542-5A93-B04D-971A-7B3A6295441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82607973"/>
              </p:ext>
            </p:extLst>
          </p:nvPr>
        </p:nvGraphicFramePr>
        <p:xfrm>
          <a:off x="261078" y="2034478"/>
          <a:ext cx="11430000" cy="3133090"/>
        </p:xfrm>
        <a:graphic>
          <a:graphicData uri="http://schemas.openxmlformats.org/drawingml/2006/table">
            <a:tbl>
              <a:tblPr firstRow="1" firstCol="1" bandRow="1"/>
              <a:tblGrid>
                <a:gridCol w="1177267">
                  <a:extLst>
                    <a:ext uri="{9D8B030D-6E8A-4147-A177-3AD203B41FA5}">
                      <a16:colId xmlns:a16="http://schemas.microsoft.com/office/drawing/2014/main" val="1649986859"/>
                    </a:ext>
                  </a:extLst>
                </a:gridCol>
                <a:gridCol w="10252733">
                  <a:extLst>
                    <a:ext uri="{9D8B030D-6E8A-4147-A177-3AD203B41FA5}">
                      <a16:colId xmlns:a16="http://schemas.microsoft.com/office/drawing/2014/main" val="134236612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093854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通常用于肯定句，且一般放在句末，可用逗号与句子隔开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4606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either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用作副词时，表示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，通常只用于否定句，且一般放在句末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278773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一般用于肯定句中，通常放在行为动词之前，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动词和情态动词之后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50180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也；同样地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，常作状语，位于肯定句句末，不用逗号与句子隔开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418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2382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29289A3-4AF9-B6C5-494F-CF2280138DA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either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can play the piano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 the violin.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like reading books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 like watching movies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doesn’t play football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 doesn’t play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(4)He can speak French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 can speak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German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d4f7">
            <a:extLst>
              <a:ext uri="{FF2B5EF4-FFF2-40B4-BE49-F238E27FC236}">
                <a16:creationId xmlns:a16="http://schemas.microsoft.com/office/drawing/2014/main" id="{1C152018-4D51-88C7-82E0-01C9507E5822}"/>
              </a:ext>
            </a:extLst>
          </p:cNvPr>
          <p:cNvSpPr/>
          <p:nvPr/>
        </p:nvSpPr>
        <p:spPr>
          <a:xfrm>
            <a:off x="8814689" y="4387543"/>
            <a:ext cx="2463864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too/as well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99b33">
            <a:extLst>
              <a:ext uri="{FF2B5EF4-FFF2-40B4-BE49-F238E27FC236}">
                <a16:creationId xmlns:a16="http://schemas.microsoft.com/office/drawing/2014/main" id="{B033C59D-0AE7-0D68-DBA9-175DAA5BE994}"/>
              </a:ext>
            </a:extLst>
          </p:cNvPr>
          <p:cNvSpPr/>
          <p:nvPr/>
        </p:nvSpPr>
        <p:spPr>
          <a:xfrm>
            <a:off x="9914890" y="3832807"/>
            <a:ext cx="17526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either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08d2e">
            <a:extLst>
              <a:ext uri="{FF2B5EF4-FFF2-40B4-BE49-F238E27FC236}">
                <a16:creationId xmlns:a16="http://schemas.microsoft.com/office/drawing/2014/main" id="{2D32FDAC-48BE-2066-E370-4EC805764430}"/>
              </a:ext>
            </a:extLst>
          </p:cNvPr>
          <p:cNvSpPr/>
          <p:nvPr/>
        </p:nvSpPr>
        <p:spPr>
          <a:xfrm>
            <a:off x="9086152" y="3278071"/>
            <a:ext cx="13399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ACD3C570-D3BF-8A65-4C13-904D084DB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464390" cy="509667"/>
          </a:xfrm>
          <a:prstGeom prst="rect">
            <a:avLst/>
          </a:prstGeom>
        </p:spPr>
      </p:pic>
      <p:sp>
        <p:nvSpPr>
          <p:cNvPr id="3" name="A_41698">
            <a:extLst>
              <a:ext uri="{FF2B5EF4-FFF2-40B4-BE49-F238E27FC236}">
                <a16:creationId xmlns:a16="http://schemas.microsoft.com/office/drawing/2014/main" id="{6F4C0CD2-9DFD-FDC8-1D9F-8476A4E30E65}"/>
              </a:ext>
            </a:extLst>
          </p:cNvPr>
          <p:cNvSpPr/>
          <p:nvPr/>
        </p:nvSpPr>
        <p:spPr>
          <a:xfrm>
            <a:off x="6879590" y="2723335"/>
            <a:ext cx="15462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also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98526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867671-E09A-D52F-DDF3-E357FEDE82B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79215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not sure what to get Mum for her birthday.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 no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             B. then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either         D. also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8.Not only I like the moving movie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also my brother likes it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either        B. too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 well        D. also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f782">
            <a:extLst>
              <a:ext uri="{FF2B5EF4-FFF2-40B4-BE49-F238E27FC236}">
                <a16:creationId xmlns:a16="http://schemas.microsoft.com/office/drawing/2014/main" id="{8418F294-A028-975D-C377-334E758854B7}"/>
              </a:ext>
            </a:extLst>
          </p:cNvPr>
          <p:cNvSpPr/>
          <p:nvPr/>
        </p:nvSpPr>
        <p:spPr>
          <a:xfrm>
            <a:off x="1330210" y="3609669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64ec5">
            <a:extLst>
              <a:ext uri="{FF2B5EF4-FFF2-40B4-BE49-F238E27FC236}">
                <a16:creationId xmlns:a16="http://schemas.microsoft.com/office/drawing/2014/main" id="{CB755932-6D90-ACAE-52B9-831DF4DE8EE6}"/>
              </a:ext>
            </a:extLst>
          </p:cNvPr>
          <p:cNvSpPr/>
          <p:nvPr/>
        </p:nvSpPr>
        <p:spPr>
          <a:xfrm>
            <a:off x="4217353" y="1930471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47953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CE8356-7464-CDB5-5090-32F41D5DE64E}"/>
              </a:ext>
            </a:extLst>
          </p:cNvPr>
          <p:cNvSpPr txBox="1">
            <a:spLocks noChangeAspect="1"/>
          </p:cNvSpPr>
          <p:nvPr/>
        </p:nvSpPr>
        <p:spPr>
          <a:xfrm>
            <a:off x="246089" y="97339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asleep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睡着的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D5DF09F2-0FA3-F2AF-72F3-3089708E326D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6010" y="1574520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30433DC-14B1-D004-9C0C-67A5F424D1E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10887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asleep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sleep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sleepy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31D048E-1B2A-F081-475F-97BA759F6ABB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50921676"/>
              </p:ext>
            </p:extLst>
          </p:nvPr>
        </p:nvGraphicFramePr>
        <p:xfrm>
          <a:off x="381000" y="2836128"/>
          <a:ext cx="11430000" cy="2677160"/>
        </p:xfrm>
        <a:graphic>
          <a:graphicData uri="http://schemas.openxmlformats.org/drawingml/2006/table">
            <a:tbl>
              <a:tblPr firstRow="1" firstCol="1" bandRow="1"/>
              <a:tblGrid>
                <a:gridCol w="1642672">
                  <a:extLst>
                    <a:ext uri="{9D8B030D-6E8A-4147-A177-3AD203B41FA5}">
                      <a16:colId xmlns:a16="http://schemas.microsoft.com/office/drawing/2014/main" val="1092770224"/>
                    </a:ext>
                  </a:extLst>
                </a:gridCol>
                <a:gridCol w="9787328">
                  <a:extLst>
                    <a:ext uri="{9D8B030D-6E8A-4147-A177-3AD203B41FA5}">
                      <a16:colId xmlns:a16="http://schemas.microsoft.com/office/drawing/2014/main" val="5595721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0323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asleep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作形容词，意为“睡着的”，常作表语，不能置于名词前作定语。常用短语：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 asleep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意为“入睡”；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asleep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意为“睡着”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189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sleep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作名词，意为“睡眠”。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sleep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意为“入睡”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作动词，意为“睡觉”，其过去式和过去分词均为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slept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22212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sleepy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作形容词，意为“困倦的；瞌睡的”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0427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425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EE8F225-A2EA-3780-81A4-62A1885E3E0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baby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困倦的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after drinking milk.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10.She was so tired that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睡觉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12 hours last 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time to work now.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 I’ll wake Linda up.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an hour.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has fallen asleep                B. has been asleep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fell asleep                	       D. falls asleep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6751">
            <a:extLst>
              <a:ext uri="{FF2B5EF4-FFF2-40B4-BE49-F238E27FC236}">
                <a16:creationId xmlns:a16="http://schemas.microsoft.com/office/drawing/2014/main" id="{92AA57E4-BD03-2C50-6EF3-4837D9DC94E6}"/>
              </a:ext>
            </a:extLst>
          </p:cNvPr>
          <p:cNvSpPr/>
          <p:nvPr/>
        </p:nvSpPr>
        <p:spPr>
          <a:xfrm>
            <a:off x="5452428" y="3550390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076a9">
            <a:extLst>
              <a:ext uri="{FF2B5EF4-FFF2-40B4-BE49-F238E27FC236}">
                <a16:creationId xmlns:a16="http://schemas.microsoft.com/office/drawing/2014/main" id="{4E49078F-6CD7-BA51-8441-EF4278C1FF95}"/>
              </a:ext>
            </a:extLst>
          </p:cNvPr>
          <p:cNvSpPr/>
          <p:nvPr/>
        </p:nvSpPr>
        <p:spPr>
          <a:xfrm>
            <a:off x="4761802" y="2440918"/>
            <a:ext cx="14383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lept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E0FC18EF-25B6-1228-4885-317A9E184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e5690">
            <a:extLst>
              <a:ext uri="{FF2B5EF4-FFF2-40B4-BE49-F238E27FC236}">
                <a16:creationId xmlns:a16="http://schemas.microsoft.com/office/drawing/2014/main" id="{F8216AB9-53E3-E339-E024-0AB8B347A573}"/>
              </a:ext>
            </a:extLst>
          </p:cNvPr>
          <p:cNvSpPr/>
          <p:nvPr/>
        </p:nvSpPr>
        <p:spPr>
          <a:xfrm>
            <a:off x="3531553" y="1886182"/>
            <a:ext cx="16542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leepy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4082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BCE8FB-D4AA-6E56-021E-D25B1A31801A}"/>
              </a:ext>
            </a:extLst>
          </p:cNvPr>
          <p:cNvSpPr txBox="1">
            <a:spLocks noChangeAspect="1"/>
          </p:cNvSpPr>
          <p:nvPr/>
        </p:nvSpPr>
        <p:spPr>
          <a:xfrm>
            <a:off x="276068" y="89844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marry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51369521-BBB2-2152-6FDD-3A3B37B89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99569"/>
            <a:ext cx="2103813" cy="504796"/>
          </a:xfrm>
          <a:prstGeom prst="rect">
            <a:avLst/>
          </a:prstGeom>
        </p:spPr>
      </p:pic>
      <p:pic>
        <p:nvPicPr>
          <p:cNvPr id="5" name="image177.jpeg">
            <a:extLst>
              <a:ext uri="{FF2B5EF4-FFF2-40B4-BE49-F238E27FC236}">
                <a16:creationId xmlns:a16="http://schemas.microsoft.com/office/drawing/2014/main" id="{1A655D7D-C007-D0A0-24A9-704F4364A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886" y="1751967"/>
            <a:ext cx="4191166" cy="465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326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21D944A-6540-55A1-08E8-6474884E1B3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12.Mary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嫁给了一个老师。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teacher.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她与一个同乡结婚了。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man from her home town.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long have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Smith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more than twenty years.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married                	B. had married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got married                D. been married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a2bb">
            <a:extLst>
              <a:ext uri="{FF2B5EF4-FFF2-40B4-BE49-F238E27FC236}">
                <a16:creationId xmlns:a16="http://schemas.microsoft.com/office/drawing/2014/main" id="{53947F50-0112-97BD-76BA-7A4BFE9203D9}"/>
              </a:ext>
            </a:extLst>
          </p:cNvPr>
          <p:cNvSpPr/>
          <p:nvPr/>
        </p:nvSpPr>
        <p:spPr>
          <a:xfrm>
            <a:off x="6827139" y="3798761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dd084">
            <a:extLst>
              <a:ext uri="{FF2B5EF4-FFF2-40B4-BE49-F238E27FC236}">
                <a16:creationId xmlns:a16="http://schemas.microsoft.com/office/drawing/2014/main" id="{DDEF2BB1-67BD-3A06-A637-BF6A36FF529C}"/>
              </a:ext>
            </a:extLst>
          </p:cNvPr>
          <p:cNvSpPr/>
          <p:nvPr/>
        </p:nvSpPr>
        <p:spPr>
          <a:xfrm>
            <a:off x="1370965" y="3244025"/>
            <a:ext cx="47562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got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married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1362D5FE-7D33-16E9-4CD3-7A38FD633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f9bf8">
            <a:extLst>
              <a:ext uri="{FF2B5EF4-FFF2-40B4-BE49-F238E27FC236}">
                <a16:creationId xmlns:a16="http://schemas.microsoft.com/office/drawing/2014/main" id="{56F5823F-8C5F-B554-CD1C-22A4EBB80F83}"/>
              </a:ext>
            </a:extLst>
          </p:cNvPr>
          <p:cNvSpPr/>
          <p:nvPr/>
        </p:nvSpPr>
        <p:spPr>
          <a:xfrm>
            <a:off x="1664653" y="2134553"/>
            <a:ext cx="21971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married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8874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441B74-65EC-9C5B-E964-51D608D1D32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03784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last year.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marry                B. married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marries             D. will marry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4922">
            <a:extLst>
              <a:ext uri="{FF2B5EF4-FFF2-40B4-BE49-F238E27FC236}">
                <a16:creationId xmlns:a16="http://schemas.microsoft.com/office/drawing/2014/main" id="{3D4838D7-B2A3-EC64-1DC5-281487C68B2A}"/>
              </a:ext>
            </a:extLst>
          </p:cNvPr>
          <p:cNvSpPr/>
          <p:nvPr/>
        </p:nvSpPr>
        <p:spPr>
          <a:xfrm>
            <a:off x="1815465" y="1800304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6493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8.jpeg">
            <a:extLst>
              <a:ext uri="{FF2B5EF4-FFF2-40B4-BE49-F238E27FC236}">
                <a16:creationId xmlns:a16="http://schemas.microsoft.com/office/drawing/2014/main" id="{4D25920E-9D12-0218-6202-0201C6C1C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765B86-F0AF-631E-FC6B-7AA9FE4A7BE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1165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How long did it take to get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到那里花了多长时间？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P60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1D4BA9-C7A9-CC78-C780-15FD6BED67D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649257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how often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how long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how soon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how far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how many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D7419D5-B8B0-C960-797D-6E4C515D2DF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21030959"/>
              </p:ext>
            </p:extLst>
          </p:nvPr>
        </p:nvGraphicFramePr>
        <p:xfrm>
          <a:off x="381000" y="3250384"/>
          <a:ext cx="11430000" cy="3162300"/>
        </p:xfrm>
        <a:graphic>
          <a:graphicData uri="http://schemas.openxmlformats.org/drawingml/2006/table">
            <a:tbl>
              <a:tblPr firstRow="1" firstCol="1" bandRow="1"/>
              <a:tblGrid>
                <a:gridCol w="2287249">
                  <a:extLst>
                    <a:ext uri="{9D8B030D-6E8A-4147-A177-3AD203B41FA5}">
                      <a16:colId xmlns:a16="http://schemas.microsoft.com/office/drawing/2014/main" val="3361849436"/>
                    </a:ext>
                  </a:extLst>
                </a:gridCol>
                <a:gridCol w="1948721">
                  <a:extLst>
                    <a:ext uri="{9D8B030D-6E8A-4147-A177-3AD203B41FA5}">
                      <a16:colId xmlns:a16="http://schemas.microsoft.com/office/drawing/2014/main" val="2052252817"/>
                    </a:ext>
                  </a:extLst>
                </a:gridCol>
                <a:gridCol w="7194030">
                  <a:extLst>
                    <a:ext uri="{9D8B030D-6E8A-4147-A177-3AD203B41FA5}">
                      <a16:colId xmlns:a16="http://schemas.microsoft.com/office/drawing/2014/main" val="35068682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提问内容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4206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often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多久一次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频度副词或短语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(sometimes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once a week)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929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long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多长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多久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物体长度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(20 metres long)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时间段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(since 1978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30 years)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0537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soon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多久之后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002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far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距离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(5 minutes’ walk)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3296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many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可数名词的数量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(50 students)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427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5742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CB7A628-561B-B0CE-2B85-24DFCE18CD0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04262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we clean the library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Twice a week.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many                	B. How much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long                	D. How often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I keep these books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weeks.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How soon                	B. How often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long                	D. How many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8058">
            <a:extLst>
              <a:ext uri="{FF2B5EF4-FFF2-40B4-BE49-F238E27FC236}">
                <a16:creationId xmlns:a16="http://schemas.microsoft.com/office/drawing/2014/main" id="{ABF74EF1-70B8-03EC-3444-E5D4C289A459}"/>
              </a:ext>
            </a:extLst>
          </p:cNvPr>
          <p:cNvSpPr/>
          <p:nvPr/>
        </p:nvSpPr>
        <p:spPr>
          <a:xfrm>
            <a:off x="1528128" y="391972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117E9399-7C96-FFEC-5C07-9644EFE04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8829d">
            <a:extLst>
              <a:ext uri="{FF2B5EF4-FFF2-40B4-BE49-F238E27FC236}">
                <a16:creationId xmlns:a16="http://schemas.microsoft.com/office/drawing/2014/main" id="{ECF73A1E-AD54-BD91-0D86-B2EED9DF31BC}"/>
              </a:ext>
            </a:extLst>
          </p:cNvPr>
          <p:cNvSpPr/>
          <p:nvPr/>
        </p:nvSpPr>
        <p:spPr>
          <a:xfrm>
            <a:off x="1528128" y="170078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93060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七年级下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7—12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20DA9D-9138-84FC-44B7-72CCCAB8BF3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29508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we get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five minutes.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often                B. How far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soon                 D. How long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 post office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500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away.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often                B. how long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far 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soon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531a">
            <a:extLst>
              <a:ext uri="{FF2B5EF4-FFF2-40B4-BE49-F238E27FC236}">
                <a16:creationId xmlns:a16="http://schemas.microsoft.com/office/drawing/2014/main" id="{6C51D73C-32B0-C6E4-83D9-0E67C4C1C86B}"/>
              </a:ext>
            </a:extLst>
          </p:cNvPr>
          <p:cNvSpPr/>
          <p:nvPr/>
        </p:nvSpPr>
        <p:spPr>
          <a:xfrm>
            <a:off x="3574415" y="354497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4420f">
            <a:extLst>
              <a:ext uri="{FF2B5EF4-FFF2-40B4-BE49-F238E27FC236}">
                <a16:creationId xmlns:a16="http://schemas.microsoft.com/office/drawing/2014/main" id="{74714B6A-7968-1195-8CD7-047764F79DE2}"/>
              </a:ext>
            </a:extLst>
          </p:cNvPr>
          <p:cNvSpPr/>
          <p:nvPr/>
        </p:nvSpPr>
        <p:spPr>
          <a:xfrm>
            <a:off x="1528128" y="132602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0611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AFE6F6-A28B-83C9-08D3-AAEEE036B97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6846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bring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7DF1D53E-7E98-023F-3F33-DE37A68C4302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1469588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497D302-AA6C-DDCC-A6FB-EBD83E1DD6E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003940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bring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take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carry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get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4FB6D2F-52F4-0E9E-F6A2-DE766DDA519C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49142373"/>
              </p:ext>
            </p:extLst>
          </p:nvPr>
        </p:nvGraphicFramePr>
        <p:xfrm>
          <a:off x="381000" y="2647294"/>
          <a:ext cx="11430000" cy="3133090"/>
        </p:xfrm>
        <a:graphic>
          <a:graphicData uri="http://schemas.openxmlformats.org/drawingml/2006/table">
            <a:tbl>
              <a:tblPr firstRow="1" firstCol="1" bandRow="1"/>
              <a:tblGrid>
                <a:gridCol w="1716140">
                  <a:extLst>
                    <a:ext uri="{9D8B030D-6E8A-4147-A177-3AD203B41FA5}">
                      <a16:colId xmlns:a16="http://schemas.microsoft.com/office/drawing/2014/main" val="3614596509"/>
                    </a:ext>
                  </a:extLst>
                </a:gridCol>
                <a:gridCol w="9713860">
                  <a:extLst>
                    <a:ext uri="{9D8B030D-6E8A-4147-A177-3AD203B41FA5}">
                      <a16:colId xmlns:a16="http://schemas.microsoft.com/office/drawing/2014/main" val="403718525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3533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bring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意为“拿来，带来”，指从别处把某人或某物带到或拿到说话者所在的地点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929730"/>
                  </a:ext>
                </a:extLst>
              </a:tr>
              <a:tr h="6977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意为“带走，拿走”，与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bring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相反，指说话者从所在地把某人或某物带走或拿去，常与介词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连用，有明显的方向性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1143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意为“拿动；搬动；携带”，它不强调方向，但有负重之意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15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意为“去取”，表示到某地去把某物取来，强调动作方向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06626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8836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3DF5424-68FE-CE47-2ABA-6E79E3B6A917}"/>
              </a:ext>
            </a:extLst>
          </p:cNvPr>
          <p:cNvSpPr txBox="1">
            <a:spLocks noChangeAspect="1"/>
          </p:cNvSpPr>
          <p:nvPr/>
        </p:nvSpPr>
        <p:spPr>
          <a:xfrm>
            <a:off x="131164" y="1483297"/>
            <a:ext cx="12060836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some money from her wallet to pay for the coffee just now.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glass of water from the kitchen for her mother last 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a clean cloth from the kitchen. I need it to wash the cups.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               B.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get                D. have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23.Remember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camera here tomorrow. Let’s take some pictures before you leave.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               B.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get                D. carry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0b73">
            <a:extLst>
              <a:ext uri="{FF2B5EF4-FFF2-40B4-BE49-F238E27FC236}">
                <a16:creationId xmlns:a16="http://schemas.microsoft.com/office/drawing/2014/main" id="{6C9483D5-0024-ED25-FD2D-9BA0B5CCADBC}"/>
              </a:ext>
            </a:extLst>
          </p:cNvPr>
          <p:cNvSpPr/>
          <p:nvPr/>
        </p:nvSpPr>
        <p:spPr>
          <a:xfrm>
            <a:off x="3068928" y="4908233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cadb9">
            <a:extLst>
              <a:ext uri="{FF2B5EF4-FFF2-40B4-BE49-F238E27FC236}">
                <a16:creationId xmlns:a16="http://schemas.microsoft.com/office/drawing/2014/main" id="{D17C33EE-4DB9-5560-EF6A-BA138161141E}"/>
              </a:ext>
            </a:extLst>
          </p:cNvPr>
          <p:cNvSpPr/>
          <p:nvPr/>
        </p:nvSpPr>
        <p:spPr>
          <a:xfrm>
            <a:off x="1957742" y="3798761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effc6">
            <a:extLst>
              <a:ext uri="{FF2B5EF4-FFF2-40B4-BE49-F238E27FC236}">
                <a16:creationId xmlns:a16="http://schemas.microsoft.com/office/drawing/2014/main" id="{BFAD33A9-90ED-1A22-C129-1C447D1986DC}"/>
              </a:ext>
            </a:extLst>
          </p:cNvPr>
          <p:cNvSpPr/>
          <p:nvPr/>
        </p:nvSpPr>
        <p:spPr>
          <a:xfrm>
            <a:off x="1386242" y="2689289"/>
            <a:ext cx="11621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73AEFA22-A765-6A26-F6CC-47ED1386E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64c9d">
            <a:extLst>
              <a:ext uri="{FF2B5EF4-FFF2-40B4-BE49-F238E27FC236}">
                <a16:creationId xmlns:a16="http://schemas.microsoft.com/office/drawing/2014/main" id="{47524A4E-6CD4-5A27-58D3-44375AA70A96}"/>
              </a:ext>
            </a:extLst>
          </p:cNvPr>
          <p:cNvSpPr/>
          <p:nvPr/>
        </p:nvSpPr>
        <p:spPr>
          <a:xfrm>
            <a:off x="1986317" y="1579817"/>
            <a:ext cx="14192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ook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36239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B50A11-FA47-7194-A03F-74F429A554AA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86846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sound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61CF6AAA-9BE8-579E-9C5F-6F947E53A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0" y="1603783"/>
            <a:ext cx="2103813" cy="504796"/>
          </a:xfrm>
          <a:prstGeom prst="rect">
            <a:avLst/>
          </a:prstGeom>
        </p:spPr>
      </p:pic>
      <p:pic>
        <p:nvPicPr>
          <p:cNvPr id="5" name="image187.jpeg">
            <a:extLst>
              <a:ext uri="{FF2B5EF4-FFF2-40B4-BE49-F238E27FC236}">
                <a16:creationId xmlns:a16="http://schemas.microsoft.com/office/drawing/2014/main" id="{14474B0B-D697-67F2-CADC-744E257A4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607" y="2242775"/>
            <a:ext cx="6610569" cy="237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436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A19011-FBE9-C8CB-03BF-66160C387FE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8148"/>
            <a:ext cx="11430000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sound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noise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voice</a:t>
            </a:r>
            <a:endParaRPr lang="zh-CN" altLang="en-US" sz="28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44359D9-5F1B-DBBA-80CE-3BD149A40CD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45448225"/>
              </p:ext>
            </p:extLst>
          </p:nvPr>
        </p:nvGraphicFramePr>
        <p:xfrm>
          <a:off x="381000" y="2208530"/>
          <a:ext cx="11430000" cy="2250440"/>
        </p:xfrm>
        <a:graphic>
          <a:graphicData uri="http://schemas.openxmlformats.org/drawingml/2006/table">
            <a:tbl>
              <a:tblPr firstRow="1" firstCol="1" bandRow="1"/>
              <a:tblGrid>
                <a:gridCol w="1777584">
                  <a:extLst>
                    <a:ext uri="{9D8B030D-6E8A-4147-A177-3AD203B41FA5}">
                      <a16:colId xmlns:a16="http://schemas.microsoft.com/office/drawing/2014/main" val="1722775321"/>
                    </a:ext>
                  </a:extLst>
                </a:gridCol>
                <a:gridCol w="9652416">
                  <a:extLst>
                    <a:ext uri="{9D8B030D-6E8A-4147-A177-3AD203B41FA5}">
                      <a16:colId xmlns:a16="http://schemas.microsoft.com/office/drawing/2014/main" val="4056516492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163252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sound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指人们听到的各种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声音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的总称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650732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noise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指不和谐、不悦耳的噪声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03461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voice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侧重人的声音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说话、唱歌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，有时也指鸟鸣声。表示不同种类的声音时为可数名词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159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63862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2AC2C58-6C3F-11D8-5065-F698B1B27A3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07578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birds singing.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the traffic kept me awake all 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girl has a beautiful and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soft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Everyone likes 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e1fa">
            <a:extLst>
              <a:ext uri="{FF2B5EF4-FFF2-40B4-BE49-F238E27FC236}">
                <a16:creationId xmlns:a16="http://schemas.microsoft.com/office/drawing/2014/main" id="{90B93150-EF9B-7B82-985A-7A4E46AF5709}"/>
              </a:ext>
            </a:extLst>
          </p:cNvPr>
          <p:cNvSpPr/>
          <p:nvPr/>
        </p:nvSpPr>
        <p:spPr>
          <a:xfrm>
            <a:off x="6076315" y="3468306"/>
            <a:ext cx="16336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voice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1b1ac">
            <a:extLst>
              <a:ext uri="{FF2B5EF4-FFF2-40B4-BE49-F238E27FC236}">
                <a16:creationId xmlns:a16="http://schemas.microsoft.com/office/drawing/2014/main" id="{7DD93914-02B3-C768-3AA0-D09E1E6F6395}"/>
              </a:ext>
            </a:extLst>
          </p:cNvPr>
          <p:cNvSpPr/>
          <p:nvPr/>
        </p:nvSpPr>
        <p:spPr>
          <a:xfrm>
            <a:off x="2586990" y="2913570"/>
            <a:ext cx="17240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noise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385F8C40-56DA-E6E1-5A3F-83515B6C2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497a7">
            <a:extLst>
              <a:ext uri="{FF2B5EF4-FFF2-40B4-BE49-F238E27FC236}">
                <a16:creationId xmlns:a16="http://schemas.microsoft.com/office/drawing/2014/main" id="{365420A7-8A63-C658-7055-6ADE11E773EE}"/>
              </a:ext>
            </a:extLst>
          </p:cNvPr>
          <p:cNvSpPr/>
          <p:nvPr/>
        </p:nvSpPr>
        <p:spPr>
          <a:xfrm>
            <a:off x="2802890" y="2358834"/>
            <a:ext cx="20034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sounds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52433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1804AFC-A6D5-3E10-7502-C8125EB6565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99331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Rita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living room.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my pet dog. My aunt bought it for me last week.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sound          B. noise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 shout                D. voice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26.I think Jenny will win the singing competition because she has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heart           B. voice		C. hobby               D. habit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0469">
            <a:extLst>
              <a:ext uri="{FF2B5EF4-FFF2-40B4-BE49-F238E27FC236}">
                <a16:creationId xmlns:a16="http://schemas.microsoft.com/office/drawing/2014/main" id="{F88725F0-AD9E-4D16-F1C8-EA6EBD725D8F}"/>
              </a:ext>
            </a:extLst>
          </p:cNvPr>
          <p:cNvSpPr/>
          <p:nvPr/>
        </p:nvSpPr>
        <p:spPr>
          <a:xfrm>
            <a:off x="1540072" y="3829785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dcb7a">
            <a:extLst>
              <a:ext uri="{FF2B5EF4-FFF2-40B4-BE49-F238E27FC236}">
                <a16:creationId xmlns:a16="http://schemas.microsoft.com/office/drawing/2014/main" id="{0FE6D94D-6FDB-A21E-AA10-CA9497EB5AB3}"/>
              </a:ext>
            </a:extLst>
          </p:cNvPr>
          <p:cNvSpPr/>
          <p:nvPr/>
        </p:nvSpPr>
        <p:spPr>
          <a:xfrm>
            <a:off x="5595176" y="1595851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17390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64A35F-BABC-C958-B073-1B29DCF67E9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341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believe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0649100C-F52C-7D50-3CF4-D2A20BEAA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63879"/>
            <a:ext cx="2103813" cy="504796"/>
          </a:xfrm>
          <a:prstGeom prst="rect">
            <a:avLst/>
          </a:prstGeom>
        </p:spPr>
      </p:pic>
      <p:pic>
        <p:nvPicPr>
          <p:cNvPr id="5" name="image191.jpeg">
            <a:extLst>
              <a:ext uri="{FF2B5EF4-FFF2-40B4-BE49-F238E27FC236}">
                <a16:creationId xmlns:a16="http://schemas.microsoft.com/office/drawing/2014/main" id="{3443FE2E-FF9E-1E47-A682-A3F2EB3FD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073" y="2168675"/>
            <a:ext cx="6838670" cy="408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520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5A71BE1-5CA4-9596-C161-98A757263F6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61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27.It seemed that no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he was in the school library just now.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will be here at 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he really coming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just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care                B. mind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believe           D. agree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2771">
            <a:extLst>
              <a:ext uri="{FF2B5EF4-FFF2-40B4-BE49-F238E27FC236}">
                <a16:creationId xmlns:a16="http://schemas.microsoft.com/office/drawing/2014/main" id="{033CEDE7-0574-8D5A-A84D-6B0335B8F72F}"/>
              </a:ext>
            </a:extLst>
          </p:cNvPr>
          <p:cNvSpPr/>
          <p:nvPr/>
        </p:nvSpPr>
        <p:spPr>
          <a:xfrm>
            <a:off x="6235002" y="34868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07984A93-5EA6-2CE8-D587-27F51447FB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64108">
            <a:extLst>
              <a:ext uri="{FF2B5EF4-FFF2-40B4-BE49-F238E27FC236}">
                <a16:creationId xmlns:a16="http://schemas.microsoft.com/office/drawing/2014/main" id="{B05B3079-0B43-1D4B-A3AF-FEAAA47200D3}"/>
              </a:ext>
            </a:extLst>
          </p:cNvPr>
          <p:cNvSpPr/>
          <p:nvPr/>
        </p:nvSpPr>
        <p:spPr>
          <a:xfrm>
            <a:off x="4344353" y="1822682"/>
            <a:ext cx="19098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elieved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2651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CC87173-BC5D-A62B-2E76-E98B53ABA736}"/>
              </a:ext>
            </a:extLst>
          </p:cNvPr>
          <p:cNvSpPr txBox="1">
            <a:spLocks noChangeAspect="1"/>
          </p:cNvSpPr>
          <p:nvPr/>
        </p:nvSpPr>
        <p:spPr>
          <a:xfrm>
            <a:off x="500921" y="4059254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(1)Press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key to send the message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name and age in the form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(3)Many students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school sports meeting every year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(4)They all stood up when 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entered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room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996d">
            <a:extLst>
              <a:ext uri="{FF2B5EF4-FFF2-40B4-BE49-F238E27FC236}">
                <a16:creationId xmlns:a16="http://schemas.microsoft.com/office/drawing/2014/main" id="{043206E9-17A5-BC12-C4B1-FF0249BD9955}"/>
              </a:ext>
            </a:extLst>
          </p:cNvPr>
          <p:cNvSpPr/>
          <p:nvPr/>
        </p:nvSpPr>
        <p:spPr>
          <a:xfrm>
            <a:off x="7761384" y="5819982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630c4">
            <a:extLst>
              <a:ext uri="{FF2B5EF4-FFF2-40B4-BE49-F238E27FC236}">
                <a16:creationId xmlns:a16="http://schemas.microsoft.com/office/drawing/2014/main" id="{E99AC78C-D284-835E-64E6-F0A562489D85}"/>
              </a:ext>
            </a:extLst>
          </p:cNvPr>
          <p:cNvSpPr/>
          <p:nvPr/>
        </p:nvSpPr>
        <p:spPr>
          <a:xfrm>
            <a:off x="9784621" y="5265246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1339f">
            <a:extLst>
              <a:ext uri="{FF2B5EF4-FFF2-40B4-BE49-F238E27FC236}">
                <a16:creationId xmlns:a16="http://schemas.microsoft.com/office/drawing/2014/main" id="{892F333D-15E0-31DC-7E66-D7B5E7357113}"/>
              </a:ext>
            </a:extLst>
          </p:cNvPr>
          <p:cNvSpPr/>
          <p:nvPr/>
        </p:nvSpPr>
        <p:spPr>
          <a:xfrm>
            <a:off x="8116984" y="471051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4C0FF7-85BA-2665-6FCC-47CD6BB85A76}"/>
              </a:ext>
            </a:extLst>
          </p:cNvPr>
          <p:cNvSpPr txBox="1">
            <a:spLocks noChangeAspect="1"/>
          </p:cNvSpPr>
          <p:nvPr/>
        </p:nvSpPr>
        <p:spPr>
          <a:xfrm>
            <a:off x="1700134" y="1778565"/>
            <a:ext cx="5300272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）参加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（考试、比赛等）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）输入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（信息、数据等）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）进入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）回车键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ddf4f">
            <a:extLst>
              <a:ext uri="{FF2B5EF4-FFF2-40B4-BE49-F238E27FC236}">
                <a16:creationId xmlns:a16="http://schemas.microsoft.com/office/drawing/2014/main" id="{002FA8E8-0D2E-4EBA-C681-0B284A4434EB}"/>
              </a:ext>
            </a:extLst>
          </p:cNvPr>
          <p:cNvSpPr/>
          <p:nvPr/>
        </p:nvSpPr>
        <p:spPr>
          <a:xfrm>
            <a:off x="7035897" y="4155774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5E3197-E657-5373-8D89-3BD1D643B85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1.enter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pic>
        <p:nvPicPr>
          <p:cNvPr id="2" name="image29.jpeg">
            <a:extLst>
              <a:ext uri="{FF2B5EF4-FFF2-40B4-BE49-F238E27FC236}">
                <a16:creationId xmlns:a16="http://schemas.microsoft.com/office/drawing/2014/main" id="{4CC383ED-33D2-7188-FEFB-C95F94A2F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55" y="2030691"/>
            <a:ext cx="2103813" cy="5047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D95DA06-36F0-9579-1CA2-CEEB4DC057D8}"/>
              </a:ext>
            </a:extLst>
          </p:cNvPr>
          <p:cNvSpPr txBox="1">
            <a:spLocks noChangeAspect="1"/>
          </p:cNvSpPr>
          <p:nvPr/>
        </p:nvSpPr>
        <p:spPr>
          <a:xfrm>
            <a:off x="425355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decide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158.jpeg">
            <a:extLst>
              <a:ext uri="{FF2B5EF4-FFF2-40B4-BE49-F238E27FC236}">
                <a16:creationId xmlns:a16="http://schemas.microsoft.com/office/drawing/2014/main" id="{1EAC368E-DC99-25F5-4429-3AC23DB664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993" y="2535487"/>
            <a:ext cx="5838013" cy="379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B31D397-1C52-92BA-7C8E-0F7CD513E827}"/>
              </a:ext>
            </a:extLst>
          </p:cNvPr>
          <p:cNvSpPr txBox="1">
            <a:spLocks noChangeAspect="1"/>
          </p:cNvSpPr>
          <p:nvPr/>
        </p:nvSpPr>
        <p:spPr>
          <a:xfrm>
            <a:off x="590862" y="385709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played the main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play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(2)This machine has many small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felt sad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her friends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cake was eaten by the little boy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4fc3">
            <a:extLst>
              <a:ext uri="{FF2B5EF4-FFF2-40B4-BE49-F238E27FC236}">
                <a16:creationId xmlns:a16="http://schemas.microsoft.com/office/drawing/2014/main" id="{A7ACA4EE-DC53-EECF-A3D5-6F224F763668}"/>
              </a:ext>
            </a:extLst>
          </p:cNvPr>
          <p:cNvSpPr/>
          <p:nvPr/>
        </p:nvSpPr>
        <p:spPr>
          <a:xfrm>
            <a:off x="7904284" y="5617827"/>
            <a:ext cx="1298640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8ea0c">
            <a:extLst>
              <a:ext uri="{FF2B5EF4-FFF2-40B4-BE49-F238E27FC236}">
                <a16:creationId xmlns:a16="http://schemas.microsoft.com/office/drawing/2014/main" id="{F75E9B2E-828F-B189-ED56-22B8F3FC1CD8}"/>
              </a:ext>
            </a:extLst>
          </p:cNvPr>
          <p:cNvSpPr/>
          <p:nvPr/>
        </p:nvSpPr>
        <p:spPr>
          <a:xfrm>
            <a:off x="6584564" y="5063091"/>
            <a:ext cx="125939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a48c">
            <a:extLst>
              <a:ext uri="{FF2B5EF4-FFF2-40B4-BE49-F238E27FC236}">
                <a16:creationId xmlns:a16="http://schemas.microsoft.com/office/drawing/2014/main" id="{1EBB42DC-EAD1-BF54-A00D-E09A1086A0A6}"/>
              </a:ext>
            </a:extLst>
          </p:cNvPr>
          <p:cNvSpPr/>
          <p:nvPr/>
        </p:nvSpPr>
        <p:spPr>
          <a:xfrm>
            <a:off x="6570340" y="450835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E403EA-91A2-138A-8055-902839E0262A}"/>
              </a:ext>
            </a:extLst>
          </p:cNvPr>
          <p:cNvSpPr txBox="1">
            <a:spLocks noChangeAspect="1"/>
          </p:cNvSpPr>
          <p:nvPr/>
        </p:nvSpPr>
        <p:spPr>
          <a:xfrm>
            <a:off x="860686" y="1576410"/>
            <a:ext cx="4580744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）离开；分开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）零件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）角色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）部分；地区；地方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5d966">
            <a:extLst>
              <a:ext uri="{FF2B5EF4-FFF2-40B4-BE49-F238E27FC236}">
                <a16:creationId xmlns:a16="http://schemas.microsoft.com/office/drawing/2014/main" id="{EF542905-DD70-8F8F-32E6-E52A91D9381C}"/>
              </a:ext>
            </a:extLst>
          </p:cNvPr>
          <p:cNvSpPr/>
          <p:nvPr/>
        </p:nvSpPr>
        <p:spPr>
          <a:xfrm>
            <a:off x="6692006" y="395361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B952D8-E9EB-89DE-3CFA-6E93A9B4988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150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2.part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04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05A4B26-17F9-F082-B3F7-FE365239E537}"/>
              </a:ext>
            </a:extLst>
          </p:cNvPr>
          <p:cNvSpPr txBox="1">
            <a:spLocks noChangeAspect="1"/>
          </p:cNvSpPr>
          <p:nvPr/>
        </p:nvSpPr>
        <p:spPr>
          <a:xfrm>
            <a:off x="530901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has a strong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he plays sports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workers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new road through the forest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(3)There are no plans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new offices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4988">
            <a:extLst>
              <a:ext uri="{FF2B5EF4-FFF2-40B4-BE49-F238E27FC236}">
                <a16:creationId xmlns:a16="http://schemas.microsoft.com/office/drawing/2014/main" id="{67E8B974-A26A-D7D1-E6F2-BAFE9F3F35B9}"/>
              </a:ext>
            </a:extLst>
          </p:cNvPr>
          <p:cNvSpPr/>
          <p:nvPr/>
        </p:nvSpPr>
        <p:spPr>
          <a:xfrm>
            <a:off x="7008727" y="4634992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8e39b">
            <a:extLst>
              <a:ext uri="{FF2B5EF4-FFF2-40B4-BE49-F238E27FC236}">
                <a16:creationId xmlns:a16="http://schemas.microsoft.com/office/drawing/2014/main" id="{53A3AA9F-850A-BEBF-4635-84E7EC1BCF41}"/>
              </a:ext>
            </a:extLst>
          </p:cNvPr>
          <p:cNvSpPr/>
          <p:nvPr/>
        </p:nvSpPr>
        <p:spPr>
          <a:xfrm>
            <a:off x="8535838" y="4080256"/>
            <a:ext cx="125939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E2C77C-EE85-7E16-F0DF-DE665A11A092}"/>
              </a:ext>
            </a:extLst>
          </p:cNvPr>
          <p:cNvSpPr txBox="1">
            <a:spLocks noChangeAspect="1"/>
          </p:cNvSpPr>
          <p:nvPr/>
        </p:nvSpPr>
        <p:spPr>
          <a:xfrm>
            <a:off x="725773" y="1581040"/>
            <a:ext cx="4490803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）建立；发展；开辟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）身体；体形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）建造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bb6b">
            <a:extLst>
              <a:ext uri="{FF2B5EF4-FFF2-40B4-BE49-F238E27FC236}">
                <a16:creationId xmlns:a16="http://schemas.microsoft.com/office/drawing/2014/main" id="{578D39A2-9CF8-7AED-51A6-846C9586D588}"/>
              </a:ext>
            </a:extLst>
          </p:cNvPr>
          <p:cNvSpPr/>
          <p:nvPr/>
        </p:nvSpPr>
        <p:spPr>
          <a:xfrm>
            <a:off x="7994628" y="352552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4303B5-8C1E-7D9D-F142-F4B238736A0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613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3.build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523A410-C412-792C-B837-1BBDC5AC1F12}"/>
              </a:ext>
            </a:extLst>
          </p:cNvPr>
          <p:cNvSpPr txBox="1">
            <a:spLocks noChangeAspect="1"/>
          </p:cNvSpPr>
          <p:nvPr/>
        </p:nvSpPr>
        <p:spPr>
          <a:xfrm>
            <a:off x="725774" y="376715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(1)We had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 for dishonesty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(2)Her speech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with determination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(3)Can you hear the guns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broke out during the night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039d">
            <a:extLst>
              <a:ext uri="{FF2B5EF4-FFF2-40B4-BE49-F238E27FC236}">
                <a16:creationId xmlns:a16="http://schemas.microsoft.com/office/drawing/2014/main" id="{4CE00765-306A-CE40-539F-1C63DE2BCC57}"/>
              </a:ext>
            </a:extLst>
          </p:cNvPr>
          <p:cNvSpPr/>
          <p:nvPr/>
        </p:nvSpPr>
        <p:spPr>
          <a:xfrm>
            <a:off x="6081237" y="5527887"/>
            <a:ext cx="1259396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e0e02">
            <a:extLst>
              <a:ext uri="{FF2B5EF4-FFF2-40B4-BE49-F238E27FC236}">
                <a16:creationId xmlns:a16="http://schemas.microsoft.com/office/drawing/2014/main" id="{87B7375F-37E5-5FE8-CF33-0EDC8BDA1F29}"/>
              </a:ext>
            </a:extLst>
          </p:cNvPr>
          <p:cNvSpPr/>
          <p:nvPr/>
        </p:nvSpPr>
        <p:spPr>
          <a:xfrm>
            <a:off x="5960651" y="497315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5a6c5">
            <a:extLst>
              <a:ext uri="{FF2B5EF4-FFF2-40B4-BE49-F238E27FC236}">
                <a16:creationId xmlns:a16="http://schemas.microsoft.com/office/drawing/2014/main" id="{6C23ED5E-7F59-262B-87E3-B95360A95050}"/>
              </a:ext>
            </a:extLst>
          </p:cNvPr>
          <p:cNvSpPr/>
          <p:nvPr/>
        </p:nvSpPr>
        <p:spPr>
          <a:xfrm>
            <a:off x="7379812" y="441841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ED213E-C195-4CFC-67CF-4C4C27F15DAB}"/>
              </a:ext>
            </a:extLst>
          </p:cNvPr>
          <p:cNvSpPr txBox="1">
            <a:spLocks noChangeAspect="1"/>
          </p:cNvSpPr>
          <p:nvPr/>
        </p:nvSpPr>
        <p:spPr>
          <a:xfrm>
            <a:off x="725774" y="1486470"/>
            <a:ext cx="4176010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）火；火灾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）激起；激发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n.&amp;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）射击；开火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）解雇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59fb3">
            <a:extLst>
              <a:ext uri="{FF2B5EF4-FFF2-40B4-BE49-F238E27FC236}">
                <a16:creationId xmlns:a16="http://schemas.microsoft.com/office/drawing/2014/main" id="{199E9EC3-2695-1C30-A02E-FDE8796CAA59}"/>
              </a:ext>
            </a:extLst>
          </p:cNvPr>
          <p:cNvSpPr/>
          <p:nvPr/>
        </p:nvSpPr>
        <p:spPr>
          <a:xfrm>
            <a:off x="6386482" y="386367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9868CA-D46B-3B28-9DF7-3109B678BC1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8156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4.fire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92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2BF54E4-071E-AC59-554E-DA93BAE57B7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(1)This fried chicken is so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I can hardly finish it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party last night was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There were lots of funny games and great performances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(3)You’re going to be a very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b1d3">
            <a:extLst>
              <a:ext uri="{FF2B5EF4-FFF2-40B4-BE49-F238E27FC236}">
                <a16:creationId xmlns:a16="http://schemas.microsoft.com/office/drawing/2014/main" id="{35AD06B1-C2E1-1F4E-A63A-918E4E1F4C83}"/>
              </a:ext>
            </a:extLst>
          </p:cNvPr>
          <p:cNvSpPr/>
          <p:nvPr/>
        </p:nvSpPr>
        <p:spPr>
          <a:xfrm>
            <a:off x="6252718" y="5189728"/>
            <a:ext cx="1298640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f206e">
            <a:extLst>
              <a:ext uri="{FF2B5EF4-FFF2-40B4-BE49-F238E27FC236}">
                <a16:creationId xmlns:a16="http://schemas.microsoft.com/office/drawing/2014/main" id="{C124D511-41C4-94C9-7581-37501BD7D1C1}"/>
              </a:ext>
            </a:extLst>
          </p:cNvPr>
          <p:cNvSpPr/>
          <p:nvPr/>
        </p:nvSpPr>
        <p:spPr>
          <a:xfrm>
            <a:off x="2671128" y="463499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0EFEB6-DF82-716B-F298-8069F5700986}"/>
              </a:ext>
            </a:extLst>
          </p:cNvPr>
          <p:cNvSpPr txBox="1">
            <a:spLocks noChangeAspect="1"/>
          </p:cNvSpPr>
          <p:nvPr/>
        </p:nvSpPr>
        <p:spPr>
          <a:xfrm>
            <a:off x="665813" y="1612457"/>
            <a:ext cx="5854908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）油腻的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）非常有趣的；丰富多彩的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）富有的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8e652">
            <a:extLst>
              <a:ext uri="{FF2B5EF4-FFF2-40B4-BE49-F238E27FC236}">
                <a16:creationId xmlns:a16="http://schemas.microsoft.com/office/drawing/2014/main" id="{8F483F43-7139-AA19-CD2F-E9A7085518E9}"/>
              </a:ext>
            </a:extLst>
          </p:cNvPr>
          <p:cNvSpPr/>
          <p:nvPr/>
        </p:nvSpPr>
        <p:spPr>
          <a:xfrm>
            <a:off x="9065578" y="352552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1E9406-17E1-E99C-E065-D78EE43ED00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154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5.rich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3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62BE077-0648-BD2C-2107-BCD8A5B49645}"/>
              </a:ext>
            </a:extLst>
          </p:cNvPr>
          <p:cNvSpPr txBox="1">
            <a:spLocks noChangeAspect="1"/>
          </p:cNvSpPr>
          <p:nvPr/>
        </p:nvSpPr>
        <p:spPr>
          <a:xfrm>
            <a:off x="645828" y="382711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(1)Our team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topped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the others in the competition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(2)Don’t forget to put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back on the bottle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(3)This is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floor of the building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 waited at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stairs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e1598">
            <a:extLst>
              <a:ext uri="{FF2B5EF4-FFF2-40B4-BE49-F238E27FC236}">
                <a16:creationId xmlns:a16="http://schemas.microsoft.com/office/drawing/2014/main" id="{5F041BF0-EC93-ACC5-9E65-98ECEEF89274}"/>
              </a:ext>
            </a:extLst>
          </p:cNvPr>
          <p:cNvSpPr/>
          <p:nvPr/>
        </p:nvSpPr>
        <p:spPr>
          <a:xfrm>
            <a:off x="5895056" y="5587847"/>
            <a:ext cx="1298637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5a95e">
            <a:extLst>
              <a:ext uri="{FF2B5EF4-FFF2-40B4-BE49-F238E27FC236}">
                <a16:creationId xmlns:a16="http://schemas.microsoft.com/office/drawing/2014/main" id="{6E2017C0-EB47-3054-4124-EFAD171A4C25}"/>
              </a:ext>
            </a:extLst>
          </p:cNvPr>
          <p:cNvSpPr/>
          <p:nvPr/>
        </p:nvSpPr>
        <p:spPr>
          <a:xfrm>
            <a:off x="6522055" y="5033111"/>
            <a:ext cx="12986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889b">
            <a:extLst>
              <a:ext uri="{FF2B5EF4-FFF2-40B4-BE49-F238E27FC236}">
                <a16:creationId xmlns:a16="http://schemas.microsoft.com/office/drawing/2014/main" id="{671335CF-0912-AB92-6DDC-4D48C08A5667}"/>
              </a:ext>
            </a:extLst>
          </p:cNvPr>
          <p:cNvSpPr/>
          <p:nvPr/>
        </p:nvSpPr>
        <p:spPr>
          <a:xfrm>
            <a:off x="8074693" y="4478375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CCBCA0-2D72-FE19-2445-9C742573942F}"/>
              </a:ext>
            </a:extLst>
          </p:cNvPr>
          <p:cNvSpPr txBox="1">
            <a:spLocks noChangeAspect="1"/>
          </p:cNvSpPr>
          <p:nvPr/>
        </p:nvSpPr>
        <p:spPr>
          <a:xfrm>
            <a:off x="755754" y="1546430"/>
            <a:ext cx="5075420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）上衣；盖子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）超越；超过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）最高的；最上层的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）顶端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74a8f">
            <a:extLst>
              <a:ext uri="{FF2B5EF4-FFF2-40B4-BE49-F238E27FC236}">
                <a16:creationId xmlns:a16="http://schemas.microsoft.com/office/drawing/2014/main" id="{BC71539B-4F72-EE08-1400-1B38C4F2AC37}"/>
              </a:ext>
            </a:extLst>
          </p:cNvPr>
          <p:cNvSpPr/>
          <p:nvPr/>
        </p:nvSpPr>
        <p:spPr>
          <a:xfrm>
            <a:off x="8763605" y="392363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885C72-0517-87AC-7CFE-5CA2A58CB5C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152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6.top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28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82AF0A-EFC4-E449-9D09-386E97D5B62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980422"/>
            <a:ext cx="11430000" cy="3689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 I speak to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Smith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please. I’ll see if he is in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competition will be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20th July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(3)Li Hua’s parents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different opinions on whether they should have another child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(4)Oh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 at the hall. It’s big to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hundreds of people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(5)The soldier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gun in his hand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b1dd0">
            <a:extLst>
              <a:ext uri="{FF2B5EF4-FFF2-40B4-BE49-F238E27FC236}">
                <a16:creationId xmlns:a16="http://schemas.microsoft.com/office/drawing/2014/main" id="{30874B02-A236-639F-F4FA-F95DEBBC9A52}"/>
              </a:ext>
            </a:extLst>
          </p:cNvPr>
          <p:cNvSpPr/>
          <p:nvPr/>
        </p:nvSpPr>
        <p:spPr>
          <a:xfrm>
            <a:off x="5892546" y="6167614"/>
            <a:ext cx="1058926" cy="39123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E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1f2ab">
            <a:extLst>
              <a:ext uri="{FF2B5EF4-FFF2-40B4-BE49-F238E27FC236}">
                <a16:creationId xmlns:a16="http://schemas.microsoft.com/office/drawing/2014/main" id="{BA0A1BF9-C010-A076-4C57-F44957F32B85}"/>
              </a:ext>
            </a:extLst>
          </p:cNvPr>
          <p:cNvSpPr/>
          <p:nvPr/>
        </p:nvSpPr>
        <p:spPr>
          <a:xfrm>
            <a:off x="8898128" y="5652502"/>
            <a:ext cx="1241490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2a640">
            <a:extLst>
              <a:ext uri="{FF2B5EF4-FFF2-40B4-BE49-F238E27FC236}">
                <a16:creationId xmlns:a16="http://schemas.microsoft.com/office/drawing/2014/main" id="{4C922A44-6D2A-3369-D995-769EC63C0281}"/>
              </a:ext>
            </a:extLst>
          </p:cNvPr>
          <p:cNvSpPr/>
          <p:nvPr/>
        </p:nvSpPr>
        <p:spPr>
          <a:xfrm>
            <a:off x="2438146" y="5137390"/>
            <a:ext cx="1241489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5a40">
            <a:extLst>
              <a:ext uri="{FF2B5EF4-FFF2-40B4-BE49-F238E27FC236}">
                <a16:creationId xmlns:a16="http://schemas.microsoft.com/office/drawing/2014/main" id="{07BE809A-6CF8-9ADA-06A5-A02602F9E87D}"/>
              </a:ext>
            </a:extLst>
          </p:cNvPr>
          <p:cNvSpPr/>
          <p:nvPr/>
        </p:nvSpPr>
        <p:spPr>
          <a:xfrm>
            <a:off x="6756591" y="4107166"/>
            <a:ext cx="1205039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959A05-C3BE-6707-05CA-AD70C6BB879A}"/>
              </a:ext>
            </a:extLst>
          </p:cNvPr>
          <p:cNvSpPr txBox="1">
            <a:spLocks noChangeAspect="1"/>
          </p:cNvSpPr>
          <p:nvPr/>
        </p:nvSpPr>
        <p:spPr>
          <a:xfrm>
            <a:off x="649573" y="1398974"/>
            <a:ext cx="11281348" cy="16042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）举行</a:t>
            </a: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打电话时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）等待，不挂断</a:t>
            </a:r>
            <a:endParaRPr lang="zh-CN" altLang="zh-CN" sz="26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）容纳</a:t>
            </a:r>
            <a:r>
              <a:rPr lang="en-US" altLang="zh-CN" sz="2600" dirty="0">
                <a:solidFill>
                  <a:srgbClr val="000000"/>
                </a:solidFill>
                <a:latin typeface="NEU-BZ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）怀有，持有（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信念、意见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6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）握着；使不动</a:t>
            </a:r>
            <a:endParaRPr lang="zh-CN" altLang="zh-CN" sz="26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e583d">
            <a:extLst>
              <a:ext uri="{FF2B5EF4-FFF2-40B4-BE49-F238E27FC236}">
                <a16:creationId xmlns:a16="http://schemas.microsoft.com/office/drawing/2014/main" id="{EC9F7163-E5A3-E61E-D2B0-C3EDAEB75506}"/>
              </a:ext>
            </a:extLst>
          </p:cNvPr>
          <p:cNvSpPr/>
          <p:nvPr/>
        </p:nvSpPr>
        <p:spPr>
          <a:xfrm>
            <a:off x="5749290" y="3592054"/>
            <a:ext cx="122402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C2DD4E-7C7B-7AC0-734B-0A00EE79CD93}"/>
              </a:ext>
            </a:extLst>
          </p:cNvPr>
          <p:cNvSpPr txBox="1">
            <a:spLocks noChangeAspect="1"/>
          </p:cNvSpPr>
          <p:nvPr/>
        </p:nvSpPr>
        <p:spPr>
          <a:xfrm>
            <a:off x="261079" y="794065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7.hold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39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DAEBA77-1E2B-3AFE-4AAB-3773B18B99C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793394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(1)His first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to apologize for the mistake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(2)My friend plans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London for her new job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touching story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 in the room to tears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station is so crowded you can hardly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5cac">
            <a:extLst>
              <a:ext uri="{FF2B5EF4-FFF2-40B4-BE49-F238E27FC236}">
                <a16:creationId xmlns:a16="http://schemas.microsoft.com/office/drawing/2014/main" id="{AF2097EE-C602-1C20-43F3-910236EFA933}"/>
              </a:ext>
            </a:extLst>
          </p:cNvPr>
          <p:cNvSpPr/>
          <p:nvPr/>
        </p:nvSpPr>
        <p:spPr>
          <a:xfrm>
            <a:off x="8081264" y="5554122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a15d0">
            <a:extLst>
              <a:ext uri="{FF2B5EF4-FFF2-40B4-BE49-F238E27FC236}">
                <a16:creationId xmlns:a16="http://schemas.microsoft.com/office/drawing/2014/main" id="{3B188696-927D-EA30-F319-1677BC8AE74B}"/>
              </a:ext>
            </a:extLst>
          </p:cNvPr>
          <p:cNvSpPr/>
          <p:nvPr/>
        </p:nvSpPr>
        <p:spPr>
          <a:xfrm>
            <a:off x="9471914" y="499938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7a07">
            <a:extLst>
              <a:ext uri="{FF2B5EF4-FFF2-40B4-BE49-F238E27FC236}">
                <a16:creationId xmlns:a16="http://schemas.microsoft.com/office/drawing/2014/main" id="{A0F642E8-161D-7493-1F5E-CB3EEC0146FC}"/>
              </a:ext>
            </a:extLst>
          </p:cNvPr>
          <p:cNvSpPr/>
          <p:nvPr/>
        </p:nvSpPr>
        <p:spPr>
          <a:xfrm>
            <a:off x="8789226" y="444465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9E52FE-D83A-DED2-A716-2721D4AE6E64}"/>
              </a:ext>
            </a:extLst>
          </p:cNvPr>
          <p:cNvSpPr txBox="1">
            <a:spLocks noChangeAspect="1"/>
          </p:cNvSpPr>
          <p:nvPr/>
        </p:nvSpPr>
        <p:spPr>
          <a:xfrm>
            <a:off x="840698" y="1512705"/>
            <a:ext cx="5255302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）搬家；改变……的位置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）使感动；打动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）移动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）行动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86d9">
            <a:extLst>
              <a:ext uri="{FF2B5EF4-FFF2-40B4-BE49-F238E27FC236}">
                <a16:creationId xmlns:a16="http://schemas.microsoft.com/office/drawing/2014/main" id="{350F77E9-6D66-039C-566A-56E605AF0A8C}"/>
              </a:ext>
            </a:extLst>
          </p:cNvPr>
          <p:cNvSpPr/>
          <p:nvPr/>
        </p:nvSpPr>
        <p:spPr>
          <a:xfrm>
            <a:off x="8059039" y="3889914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86F0E8-5C5B-9049-5AC1-52F7CFEEB7E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79162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8.move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78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C58B663-EBCB-546B-D1B7-EF4EEA34222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(1)Some people have a very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sense of direction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(2)I’m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always make a lot of mistakes in the exams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family was too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buy new clothes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92b3">
            <a:extLst>
              <a:ext uri="{FF2B5EF4-FFF2-40B4-BE49-F238E27FC236}">
                <a16:creationId xmlns:a16="http://schemas.microsoft.com/office/drawing/2014/main" id="{335DD893-102D-A685-9055-046F00AD040C}"/>
              </a:ext>
            </a:extLst>
          </p:cNvPr>
          <p:cNvSpPr/>
          <p:nvPr/>
        </p:nvSpPr>
        <p:spPr>
          <a:xfrm>
            <a:off x="7549452" y="4634992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8f896">
            <a:extLst>
              <a:ext uri="{FF2B5EF4-FFF2-40B4-BE49-F238E27FC236}">
                <a16:creationId xmlns:a16="http://schemas.microsoft.com/office/drawing/2014/main" id="{B99BD000-935E-7062-ACC7-4D7DD6A4E7EA}"/>
              </a:ext>
            </a:extLst>
          </p:cNvPr>
          <p:cNvSpPr/>
          <p:nvPr/>
        </p:nvSpPr>
        <p:spPr>
          <a:xfrm>
            <a:off x="10633964" y="4080256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25204B-A954-7803-FE02-BDC49C271B48}"/>
              </a:ext>
            </a:extLst>
          </p:cNvPr>
          <p:cNvSpPr txBox="1">
            <a:spLocks noChangeAspect="1"/>
          </p:cNvSpPr>
          <p:nvPr/>
        </p:nvSpPr>
        <p:spPr>
          <a:xfrm>
            <a:off x="710783" y="1612457"/>
            <a:ext cx="3816246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）差的；次的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）贫穷的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）不擅长的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c494a">
            <a:extLst>
              <a:ext uri="{FF2B5EF4-FFF2-40B4-BE49-F238E27FC236}">
                <a16:creationId xmlns:a16="http://schemas.microsoft.com/office/drawing/2014/main" id="{7CD018D8-E698-D9C8-E7F3-BE4CD69A0C81}"/>
              </a:ext>
            </a:extLst>
          </p:cNvPr>
          <p:cNvSpPr/>
          <p:nvPr/>
        </p:nvSpPr>
        <p:spPr>
          <a:xfrm>
            <a:off x="8228838" y="3525520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71A7C0-8B7C-9B6B-9D98-EEE769DF115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154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9.poor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42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3502A81-9290-6ECF-D146-74D5B839849A}"/>
              </a:ext>
            </a:extLst>
          </p:cNvPr>
          <p:cNvSpPr txBox="1">
            <a:spLocks noChangeAspect="1"/>
          </p:cNvSpPr>
          <p:nvPr/>
        </p:nvSpPr>
        <p:spPr>
          <a:xfrm>
            <a:off x="515912" y="3561054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(1)She’s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person for the job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speaks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English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piano every day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playing skills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eeb5">
            <a:extLst>
              <a:ext uri="{FF2B5EF4-FFF2-40B4-BE49-F238E27FC236}">
                <a16:creationId xmlns:a16="http://schemas.microsoft.com/office/drawing/2014/main" id="{30EFEA45-E7E2-E3FE-C101-3B6A36C2E83E}"/>
              </a:ext>
            </a:extLst>
          </p:cNvPr>
          <p:cNvSpPr/>
          <p:nvPr/>
        </p:nvSpPr>
        <p:spPr>
          <a:xfrm>
            <a:off x="10386289" y="4767046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b7d3">
            <a:extLst>
              <a:ext uri="{FF2B5EF4-FFF2-40B4-BE49-F238E27FC236}">
                <a16:creationId xmlns:a16="http://schemas.microsoft.com/office/drawing/2014/main" id="{F490D55B-2C2B-FB3F-873F-7F530FD8C7A4}"/>
              </a:ext>
            </a:extLst>
          </p:cNvPr>
          <p:cNvSpPr/>
          <p:nvPr/>
        </p:nvSpPr>
        <p:spPr>
          <a:xfrm>
            <a:off x="5049177" y="4212310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2F1B19-B45A-0749-AC1C-48C175C7C6E0}"/>
              </a:ext>
            </a:extLst>
          </p:cNvPr>
          <p:cNvSpPr txBox="1">
            <a:spLocks noChangeAspect="1"/>
          </p:cNvSpPr>
          <p:nvPr/>
        </p:nvSpPr>
        <p:spPr>
          <a:xfrm>
            <a:off x="710784" y="1840518"/>
            <a:ext cx="5135380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）完全正确的；准确的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）完美的；最佳的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）使完美；使完善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8cc4">
            <a:extLst>
              <a:ext uri="{FF2B5EF4-FFF2-40B4-BE49-F238E27FC236}">
                <a16:creationId xmlns:a16="http://schemas.microsoft.com/office/drawing/2014/main" id="{17A259AE-FA2A-3D64-6FA5-8AA2934D73EB}"/>
              </a:ext>
            </a:extLst>
          </p:cNvPr>
          <p:cNvSpPr/>
          <p:nvPr/>
        </p:nvSpPr>
        <p:spPr>
          <a:xfrm>
            <a:off x="6445606" y="3657574"/>
            <a:ext cx="127800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B5E16C-9D62-EF41-B44A-D73141704AB8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1235609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10.perfect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36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C839A3-C92E-31D2-C7D8-A97BA88F9F4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1063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English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we must learn it well.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question              B. language	C. message                D. problem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2.In order to help some children in need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plan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old books at very good prices.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change                B. throw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buy                	    D. sell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749e">
            <a:extLst>
              <a:ext uri="{FF2B5EF4-FFF2-40B4-BE49-F238E27FC236}">
                <a16:creationId xmlns:a16="http://schemas.microsoft.com/office/drawing/2014/main" id="{AE8EDCA6-8D43-F3C6-BFC8-13D66E74102D}"/>
              </a:ext>
            </a:extLst>
          </p:cNvPr>
          <p:cNvSpPr/>
          <p:nvPr/>
        </p:nvSpPr>
        <p:spPr>
          <a:xfrm>
            <a:off x="8876538" y="392610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12627">
            <a:extLst>
              <a:ext uri="{FF2B5EF4-FFF2-40B4-BE49-F238E27FC236}">
                <a16:creationId xmlns:a16="http://schemas.microsoft.com/office/drawing/2014/main" id="{D8EAE0EC-964C-B4FE-6BC4-551434F67954}"/>
              </a:ext>
            </a:extLst>
          </p:cNvPr>
          <p:cNvSpPr/>
          <p:nvPr/>
        </p:nvSpPr>
        <p:spPr>
          <a:xfrm>
            <a:off x="2938907" y="2816628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053898-BCC4-7F2D-BF74-11D4697268D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79994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that red dress for his mother.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2.Peter and his wife finally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buying a new car at the end of the year.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               B. on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               D.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21cd">
            <a:extLst>
              <a:ext uri="{FF2B5EF4-FFF2-40B4-BE49-F238E27FC236}">
                <a16:creationId xmlns:a16="http://schemas.microsoft.com/office/drawing/2014/main" id="{76011588-81BB-A878-EC42-B21092F26AAF}"/>
              </a:ext>
            </a:extLst>
          </p:cNvPr>
          <p:cNvSpPr/>
          <p:nvPr/>
        </p:nvSpPr>
        <p:spPr>
          <a:xfrm>
            <a:off x="6104827" y="2331250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85C3A9EC-732A-F61D-1672-57F67AEAF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464390" cy="509667"/>
          </a:xfrm>
          <a:prstGeom prst="rect">
            <a:avLst/>
          </a:prstGeom>
        </p:spPr>
      </p:pic>
      <p:sp>
        <p:nvSpPr>
          <p:cNvPr id="3" name="A_1c4f9">
            <a:extLst>
              <a:ext uri="{FF2B5EF4-FFF2-40B4-BE49-F238E27FC236}">
                <a16:creationId xmlns:a16="http://schemas.microsoft.com/office/drawing/2014/main" id="{4980E91B-4E54-5924-DC24-C33B14C27929}"/>
              </a:ext>
            </a:extLst>
          </p:cNvPr>
          <p:cNvSpPr/>
          <p:nvPr/>
        </p:nvSpPr>
        <p:spPr>
          <a:xfrm>
            <a:off x="2415540" y="1776514"/>
            <a:ext cx="18320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ecided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70371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9196B2-D256-8A0A-7F9A-1B9139CA0B8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29508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it take to get from your home to the 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30 minutes.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many             	B. How far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long                	D. How much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country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relationships with more countries.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working together to share a better future.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built                		B. compared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left                		D. stopped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e352">
            <a:extLst>
              <a:ext uri="{FF2B5EF4-FFF2-40B4-BE49-F238E27FC236}">
                <a16:creationId xmlns:a16="http://schemas.microsoft.com/office/drawing/2014/main" id="{2086329A-2447-802B-29F0-053D904AD8E6}"/>
              </a:ext>
            </a:extLst>
          </p:cNvPr>
          <p:cNvSpPr/>
          <p:nvPr/>
        </p:nvSpPr>
        <p:spPr>
          <a:xfrm>
            <a:off x="3942652" y="354497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e8083">
            <a:extLst>
              <a:ext uri="{FF2B5EF4-FFF2-40B4-BE49-F238E27FC236}">
                <a16:creationId xmlns:a16="http://schemas.microsoft.com/office/drawing/2014/main" id="{0495260B-E7DC-20C5-E201-D969D88F24DB}"/>
              </a:ext>
            </a:extLst>
          </p:cNvPr>
          <p:cNvSpPr/>
          <p:nvPr/>
        </p:nvSpPr>
        <p:spPr>
          <a:xfrm>
            <a:off x="1350328" y="132602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88329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1CDF6B-B031-7C95-2397-F4C42F84680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29508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淮北五校一模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hard work.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into                B. above		C. across                D. through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6.Ancient buildings always show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style of the local culture.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common                B. classic		C. proper                D. direct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合肥高新区二模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our health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what we eat.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couldn’t agree more.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busy              B. satisfied		C. careful                D. patient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bf0a">
            <a:extLst>
              <a:ext uri="{FF2B5EF4-FFF2-40B4-BE49-F238E27FC236}">
                <a16:creationId xmlns:a16="http://schemas.microsoft.com/office/drawing/2014/main" id="{41555B6E-C8D9-AEA6-3B0A-57966CA890B7}"/>
              </a:ext>
            </a:extLst>
          </p:cNvPr>
          <p:cNvSpPr/>
          <p:nvPr/>
        </p:nvSpPr>
        <p:spPr>
          <a:xfrm>
            <a:off x="9611551" y="354497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4ac00">
            <a:extLst>
              <a:ext uri="{FF2B5EF4-FFF2-40B4-BE49-F238E27FC236}">
                <a16:creationId xmlns:a16="http://schemas.microsoft.com/office/drawing/2014/main" id="{A741DE3B-07DF-1101-9D04-67650809EE0F}"/>
              </a:ext>
            </a:extLst>
          </p:cNvPr>
          <p:cNvSpPr/>
          <p:nvPr/>
        </p:nvSpPr>
        <p:spPr>
          <a:xfrm>
            <a:off x="6303328" y="2435500"/>
            <a:ext cx="119068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833c6">
            <a:extLst>
              <a:ext uri="{FF2B5EF4-FFF2-40B4-BE49-F238E27FC236}">
                <a16:creationId xmlns:a16="http://schemas.microsoft.com/office/drawing/2014/main" id="{8C2C83ED-D383-D084-A9DD-DBF1841F694E}"/>
              </a:ext>
            </a:extLst>
          </p:cNvPr>
          <p:cNvSpPr/>
          <p:nvPr/>
        </p:nvSpPr>
        <p:spPr>
          <a:xfrm>
            <a:off x="7536815" y="1326028"/>
            <a:ext cx="12113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93430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A73ABA-60AD-4337-A366-E3DC7FC2B2B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pen fell off the desk. Can you help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buAutoNum type="alphaUcPeriod"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 up it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 pick them up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pick up them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D. pick it up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合肥包河区一模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mind answering some questions about the changes of your home town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Go ahead.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buAutoNum type="alphaUcPeriod"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no idea                B. Not at all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all depends                  D. I’m afraid not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f8ce">
            <a:extLst>
              <a:ext uri="{FF2B5EF4-FFF2-40B4-BE49-F238E27FC236}">
                <a16:creationId xmlns:a16="http://schemas.microsoft.com/office/drawing/2014/main" id="{3EEAC417-4EC7-55C0-88EB-64B7F625356B}"/>
              </a:ext>
            </a:extLst>
          </p:cNvPr>
          <p:cNvSpPr/>
          <p:nvPr/>
        </p:nvSpPr>
        <p:spPr>
          <a:xfrm>
            <a:off x="1083628" y="4374368"/>
            <a:ext cx="11017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83e7d">
            <a:extLst>
              <a:ext uri="{FF2B5EF4-FFF2-40B4-BE49-F238E27FC236}">
                <a16:creationId xmlns:a16="http://schemas.microsoft.com/office/drawing/2014/main" id="{5574671A-A45F-FCE4-2E1D-9FA0DA994F17}"/>
              </a:ext>
            </a:extLst>
          </p:cNvPr>
          <p:cNvSpPr/>
          <p:nvPr/>
        </p:nvSpPr>
        <p:spPr>
          <a:xfrm>
            <a:off x="7744778" y="1045952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14642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C4398F-4C04-DAB8-4FD2-C277BC7F4E0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1.They finally solved the problem in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完美的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2.When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碰，撞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 down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rise up and shine even brighter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3.Please keep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嗓音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down. Tina is sleeping.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needn’t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now because the meeting will begin at 10 o’clock.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5.When I asked if she would like to join us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show agreement.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edf6">
            <a:extLst>
              <a:ext uri="{FF2B5EF4-FFF2-40B4-BE49-F238E27FC236}">
                <a16:creationId xmlns:a16="http://schemas.microsoft.com/office/drawing/2014/main" id="{E3542166-565D-C950-D1C7-61F4F0E5DC8A}"/>
              </a:ext>
            </a:extLst>
          </p:cNvPr>
          <p:cNvSpPr/>
          <p:nvPr/>
        </p:nvSpPr>
        <p:spPr>
          <a:xfrm>
            <a:off x="8033520" y="4961424"/>
            <a:ext cx="17955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odded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3e567">
            <a:extLst>
              <a:ext uri="{FF2B5EF4-FFF2-40B4-BE49-F238E27FC236}">
                <a16:creationId xmlns:a16="http://schemas.microsoft.com/office/drawing/2014/main" id="{6EEC1FB6-D4C7-9E7D-B486-B83FDABFB479}"/>
              </a:ext>
            </a:extLst>
          </p:cNvPr>
          <p:cNvSpPr/>
          <p:nvPr/>
        </p:nvSpPr>
        <p:spPr>
          <a:xfrm>
            <a:off x="2764862" y="3851952"/>
            <a:ext cx="16129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rrive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3b4d7">
            <a:extLst>
              <a:ext uri="{FF2B5EF4-FFF2-40B4-BE49-F238E27FC236}">
                <a16:creationId xmlns:a16="http://schemas.microsoft.com/office/drawing/2014/main" id="{E3625F3E-98ED-A9A7-1270-18F0B0EA713E}"/>
              </a:ext>
            </a:extLst>
          </p:cNvPr>
          <p:cNvSpPr/>
          <p:nvPr/>
        </p:nvSpPr>
        <p:spPr>
          <a:xfrm>
            <a:off x="3474157" y="3297216"/>
            <a:ext cx="14558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oice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bab19">
            <a:extLst>
              <a:ext uri="{FF2B5EF4-FFF2-40B4-BE49-F238E27FC236}">
                <a16:creationId xmlns:a16="http://schemas.microsoft.com/office/drawing/2014/main" id="{63CD6E36-D9B8-195E-7264-D9014D4BA48B}"/>
              </a:ext>
            </a:extLst>
          </p:cNvPr>
          <p:cNvSpPr/>
          <p:nvPr/>
        </p:nvSpPr>
        <p:spPr>
          <a:xfrm>
            <a:off x="2426470" y="2187744"/>
            <a:ext cx="17352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nocks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7ef5c">
            <a:extLst>
              <a:ext uri="{FF2B5EF4-FFF2-40B4-BE49-F238E27FC236}">
                <a16:creationId xmlns:a16="http://schemas.microsoft.com/office/drawing/2014/main" id="{55A2F5BB-AFC1-9967-DC29-02458EC538ED}"/>
              </a:ext>
            </a:extLst>
          </p:cNvPr>
          <p:cNvSpPr/>
          <p:nvPr/>
        </p:nvSpPr>
        <p:spPr>
          <a:xfrm>
            <a:off x="6401507" y="1633008"/>
            <a:ext cx="17320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erfect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51059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A2F6B5-8EDE-D1EF-E0F1-2E69D03B3CD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 have 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friend who always helps 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7.Mike and Sally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饥饿的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 Let’s cook some food for them.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8.Please follow the rules.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触摸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photos in the museum.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9.She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悲伤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when her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book was lost.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10.Don’t tell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information to others.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4d4a">
            <a:extLst>
              <a:ext uri="{FF2B5EF4-FFF2-40B4-BE49-F238E27FC236}">
                <a16:creationId xmlns:a16="http://schemas.microsoft.com/office/drawing/2014/main" id="{01FC0EFC-FDB0-9BA2-CB79-0A87E1FF2B95}"/>
              </a:ext>
            </a:extLst>
          </p:cNvPr>
          <p:cNvSpPr/>
          <p:nvPr/>
        </p:nvSpPr>
        <p:spPr>
          <a:xfrm>
            <a:off x="3144723" y="4402533"/>
            <a:ext cx="197015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ersonal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1fbb9">
            <a:extLst>
              <a:ext uri="{FF2B5EF4-FFF2-40B4-BE49-F238E27FC236}">
                <a16:creationId xmlns:a16="http://schemas.microsoft.com/office/drawing/2014/main" id="{F20E9C3F-E846-3812-201B-7F4230554298}"/>
              </a:ext>
            </a:extLst>
          </p:cNvPr>
          <p:cNvSpPr/>
          <p:nvPr/>
        </p:nvSpPr>
        <p:spPr>
          <a:xfrm>
            <a:off x="2016193" y="3832807"/>
            <a:ext cx="12414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17f6a">
            <a:extLst>
              <a:ext uri="{FF2B5EF4-FFF2-40B4-BE49-F238E27FC236}">
                <a16:creationId xmlns:a16="http://schemas.microsoft.com/office/drawing/2014/main" id="{1CF7E2D4-7888-2E2D-7F7A-D9170DB7A6C7}"/>
              </a:ext>
            </a:extLst>
          </p:cNvPr>
          <p:cNvSpPr/>
          <p:nvPr/>
        </p:nvSpPr>
        <p:spPr>
          <a:xfrm>
            <a:off x="5275330" y="3278071"/>
            <a:ext cx="15970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ouch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bff41">
            <a:extLst>
              <a:ext uri="{FF2B5EF4-FFF2-40B4-BE49-F238E27FC236}">
                <a16:creationId xmlns:a16="http://schemas.microsoft.com/office/drawing/2014/main" id="{B8558E22-BBE1-5178-2C80-3F28AA93C564}"/>
              </a:ext>
            </a:extLst>
          </p:cNvPr>
          <p:cNvSpPr/>
          <p:nvPr/>
        </p:nvSpPr>
        <p:spPr>
          <a:xfrm>
            <a:off x="3791839" y="2723335"/>
            <a:ext cx="17748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ungry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be387">
            <a:extLst>
              <a:ext uri="{FF2B5EF4-FFF2-40B4-BE49-F238E27FC236}">
                <a16:creationId xmlns:a16="http://schemas.microsoft.com/office/drawing/2014/main" id="{FC3BADD7-14ED-2712-2D63-74AB944F2DCF}"/>
              </a:ext>
            </a:extLst>
          </p:cNvPr>
          <p:cNvSpPr/>
          <p:nvPr/>
        </p:nvSpPr>
        <p:spPr>
          <a:xfrm>
            <a:off x="2097092" y="216859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93631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208777-2304-9A02-55AC-31613431BEF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notice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4E9730CD-BF2B-A0BB-A3C3-AF83AB257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14559"/>
            <a:ext cx="2103813" cy="504796"/>
          </a:xfrm>
          <a:prstGeom prst="rect">
            <a:avLst/>
          </a:prstGeom>
        </p:spPr>
      </p:pic>
      <p:pic>
        <p:nvPicPr>
          <p:cNvPr id="5" name="image162.jpeg">
            <a:extLst>
              <a:ext uri="{FF2B5EF4-FFF2-40B4-BE49-F238E27FC236}">
                <a16:creationId xmlns:a16="http://schemas.microsoft.com/office/drawing/2014/main" id="{4EE10802-ED51-110F-8E98-4CFDCF67D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8746" y="2276831"/>
            <a:ext cx="7127903" cy="343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04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EB315CE-AE4B-0D92-C95E-3D6B8BD1CF0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88958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strange noise coming from the kitchen and went to check.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sorry to tell you that you shouldn’t smoke here. Please look at the sign.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 sorry.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don’t notice             B. didn’t notice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notice                D. haven’t noticed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7638">
            <a:extLst>
              <a:ext uri="{FF2B5EF4-FFF2-40B4-BE49-F238E27FC236}">
                <a16:creationId xmlns:a16="http://schemas.microsoft.com/office/drawing/2014/main" id="{C747ABA1-AC05-0DBF-FDBE-33DE1518A1B9}"/>
              </a:ext>
            </a:extLst>
          </p:cNvPr>
          <p:cNvSpPr/>
          <p:nvPr/>
        </p:nvSpPr>
        <p:spPr>
          <a:xfrm>
            <a:off x="3988181" y="3904422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CFEA457B-49A5-1710-348A-831D2C07C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464390" cy="509667"/>
          </a:xfrm>
          <a:prstGeom prst="rect">
            <a:avLst/>
          </a:prstGeom>
        </p:spPr>
      </p:pic>
      <p:sp>
        <p:nvSpPr>
          <p:cNvPr id="3" name="A_051dd">
            <a:extLst>
              <a:ext uri="{FF2B5EF4-FFF2-40B4-BE49-F238E27FC236}">
                <a16:creationId xmlns:a16="http://schemas.microsoft.com/office/drawing/2014/main" id="{42EF375C-C82E-0051-B605-B4A9EA0973B5}"/>
              </a:ext>
            </a:extLst>
          </p:cNvPr>
          <p:cNvSpPr/>
          <p:nvPr/>
        </p:nvSpPr>
        <p:spPr>
          <a:xfrm>
            <a:off x="1478915" y="1685478"/>
            <a:ext cx="17733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oticed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06812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994FC-7C97-8A3C-FC98-6CE2B0F0BE10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97339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pick up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拿起；举起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5" name="image29.jpeg">
            <a:extLst>
              <a:ext uri="{FF2B5EF4-FFF2-40B4-BE49-F238E27FC236}">
                <a16:creationId xmlns:a16="http://schemas.microsoft.com/office/drawing/2014/main" id="{B6A11002-EC22-B2C8-A717-D895C5B23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1" y="1574519"/>
            <a:ext cx="2103813" cy="504796"/>
          </a:xfrm>
          <a:prstGeom prst="rect">
            <a:avLst/>
          </a:prstGeom>
        </p:spPr>
      </p:pic>
      <p:pic>
        <p:nvPicPr>
          <p:cNvPr id="6" name="image166.jpeg">
            <a:extLst>
              <a:ext uri="{FF2B5EF4-FFF2-40B4-BE49-F238E27FC236}">
                <a16:creationId xmlns:a16="http://schemas.microsoft.com/office/drawing/2014/main" id="{2F983CC9-5619-FE38-908A-8B301107AB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528" y="2295907"/>
            <a:ext cx="5368943" cy="170019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03E40E7-E612-838D-2B49-884E4C9606E6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4381345"/>
            <a:ext cx="11430000" cy="11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后接代词时，代词必须置于动词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和副词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169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5A77783-A728-3793-B911-23AF5BFB999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517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give me a ride to the party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can’t. I have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cousin at the subway station first.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up                B. pick up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put up                  D. turn up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DCF9401-66F9-64E7-BFA0-895509AFF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464390" cy="509667"/>
          </a:xfrm>
          <a:prstGeom prst="rect">
            <a:avLst/>
          </a:prstGeom>
        </p:spPr>
      </p:pic>
      <p:sp>
        <p:nvSpPr>
          <p:cNvPr id="3" name="A_3b2e9">
            <a:extLst>
              <a:ext uri="{FF2B5EF4-FFF2-40B4-BE49-F238E27FC236}">
                <a16:creationId xmlns:a16="http://schemas.microsoft.com/office/drawing/2014/main" id="{9CD0C107-43D0-B9F8-789F-B73F35709AEA}"/>
              </a:ext>
            </a:extLst>
          </p:cNvPr>
          <p:cNvSpPr/>
          <p:nvPr/>
        </p:nvSpPr>
        <p:spPr>
          <a:xfrm>
            <a:off x="4987290" y="2446435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87552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F521DD-1D70-9AD1-6416-91F6EE9FEBA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842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either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E99BFC81-3EEA-1DDE-5601-A988A2C66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9549"/>
            <a:ext cx="2103813" cy="504796"/>
          </a:xfrm>
          <a:prstGeom prst="rect">
            <a:avLst/>
          </a:prstGeom>
        </p:spPr>
      </p:pic>
      <p:pic>
        <p:nvPicPr>
          <p:cNvPr id="5" name="image170.jpeg">
            <a:extLst>
              <a:ext uri="{FF2B5EF4-FFF2-40B4-BE49-F238E27FC236}">
                <a16:creationId xmlns:a16="http://schemas.microsoft.com/office/drawing/2014/main" id="{94E28A71-F398-A219-1B85-E6C2E4C46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611" y="2015606"/>
            <a:ext cx="5659274" cy="437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72447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120</TotalTime>
  <Words>3039</Words>
  <Application>Microsoft Office PowerPoint</Application>
  <PresentationFormat>宽屏</PresentationFormat>
  <Paragraphs>374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11</cp:revision>
  <dcterms:created xsi:type="dcterms:W3CDTF">2025-12-04T23:02:12Z</dcterms:created>
  <dcterms:modified xsi:type="dcterms:W3CDTF">2025-12-05T06:14:20Z</dcterms:modified>
</cp:coreProperties>
</file>